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18"/>
  </p:notesMasterIdLst>
  <p:sldIdLst>
    <p:sldId id="286" r:id="rId2"/>
    <p:sldId id="266" r:id="rId3"/>
    <p:sldId id="293" r:id="rId4"/>
    <p:sldId id="288" r:id="rId5"/>
    <p:sldId id="283" r:id="rId6"/>
    <p:sldId id="294" r:id="rId7"/>
    <p:sldId id="295" r:id="rId8"/>
    <p:sldId id="296" r:id="rId9"/>
    <p:sldId id="297" r:id="rId10"/>
    <p:sldId id="289" r:id="rId11"/>
    <p:sldId id="282" r:id="rId12"/>
    <p:sldId id="290" r:id="rId13"/>
    <p:sldId id="291" r:id="rId14"/>
    <p:sldId id="292" r:id="rId15"/>
    <p:sldId id="287" r:id="rId16"/>
    <p:sldId id="267" r:id="rId17"/>
  </p:sldIdLst>
  <p:sldSz cx="12192000" cy="6858000"/>
  <p:notesSz cx="6724650" cy="9774238"/>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129" autoAdjust="0"/>
    <p:restoredTop sz="84068" autoAdjust="0"/>
  </p:normalViewPr>
  <p:slideViewPr>
    <p:cSldViewPr snapToGrid="0">
      <p:cViewPr varScale="1">
        <p:scale>
          <a:sx n="56" d="100"/>
          <a:sy n="56" d="100"/>
        </p:scale>
        <p:origin x="1216" y="56"/>
      </p:cViewPr>
      <p:guideLst/>
    </p:cSldViewPr>
  </p:slideViewPr>
  <p:notesTextViewPr>
    <p:cViewPr>
      <p:scale>
        <a:sx n="1" d="1"/>
        <a:sy n="1" d="1"/>
      </p:scale>
      <p:origin x="0" y="0"/>
    </p:cViewPr>
  </p:notesTextViewPr>
  <p:sorterViewPr>
    <p:cViewPr varScale="1">
      <p:scale>
        <a:sx n="1" d="1"/>
        <a:sy n="1" d="1"/>
      </p:scale>
      <p:origin x="0" y="-553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015" cy="490409"/>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09079" y="0"/>
            <a:ext cx="2914015" cy="490409"/>
          </a:xfrm>
          <a:prstGeom prst="rect">
            <a:avLst/>
          </a:prstGeom>
        </p:spPr>
        <p:txBody>
          <a:bodyPr vert="horz" lIns="91440" tIns="45720" rIns="91440" bIns="45720" rtlCol="0"/>
          <a:lstStyle>
            <a:lvl1pPr algn="r">
              <a:defRPr sz="1200"/>
            </a:lvl1pPr>
          </a:lstStyle>
          <a:p>
            <a:fld id="{E2881F6C-D7CF-4092-B937-3272E66986B4}" type="datetimeFigureOut">
              <a:rPr lang="fi-FI" smtClean="0"/>
              <a:t>12.12.2024</a:t>
            </a:fld>
            <a:endParaRPr lang="fi-FI"/>
          </a:p>
        </p:txBody>
      </p:sp>
      <p:sp>
        <p:nvSpPr>
          <p:cNvPr id="4" name="Slide Image Placeholder 3"/>
          <p:cNvSpPr>
            <a:spLocks noGrp="1" noRot="1" noChangeAspect="1"/>
          </p:cNvSpPr>
          <p:nvPr>
            <p:ph type="sldImg" idx="2"/>
          </p:nvPr>
        </p:nvSpPr>
        <p:spPr>
          <a:xfrm>
            <a:off x="430213" y="1222375"/>
            <a:ext cx="5864225" cy="3298825"/>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72465" y="4703852"/>
            <a:ext cx="5379720" cy="384860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9283830"/>
            <a:ext cx="2914015" cy="490408"/>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09079" y="9283830"/>
            <a:ext cx="2914015" cy="490408"/>
          </a:xfrm>
          <a:prstGeom prst="rect">
            <a:avLst/>
          </a:prstGeom>
        </p:spPr>
        <p:txBody>
          <a:bodyPr vert="horz" lIns="91440" tIns="45720" rIns="91440" bIns="45720" rtlCol="0" anchor="b"/>
          <a:lstStyle>
            <a:lvl1pPr algn="r">
              <a:defRPr sz="1200"/>
            </a:lvl1pPr>
          </a:lstStyle>
          <a:p>
            <a:fld id="{A33F8E66-8F86-4F71-899C-31E06BBDA554}" type="slidenum">
              <a:rPr lang="fi-FI" smtClean="0"/>
              <a:t>‹#›</a:t>
            </a:fld>
            <a:endParaRPr lang="fi-FI"/>
          </a:p>
        </p:txBody>
      </p:sp>
    </p:spTree>
    <p:extLst>
      <p:ext uri="{BB962C8B-B14F-4D97-AF65-F5344CB8AC3E}">
        <p14:creationId xmlns:p14="http://schemas.microsoft.com/office/powerpoint/2010/main" val="546895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33F8E66-8F86-4F71-899C-31E06BBDA554}" type="slidenum">
              <a:rPr lang="fi-FI" smtClean="0"/>
              <a:t>15</a:t>
            </a:fld>
            <a:endParaRPr lang="fi-FI"/>
          </a:p>
        </p:txBody>
      </p:sp>
    </p:spTree>
    <p:extLst>
      <p:ext uri="{BB962C8B-B14F-4D97-AF65-F5344CB8AC3E}">
        <p14:creationId xmlns:p14="http://schemas.microsoft.com/office/powerpoint/2010/main" val="25942065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1">
    <p:spTree>
      <p:nvGrpSpPr>
        <p:cNvPr id="1" name=""/>
        <p:cNvGrpSpPr/>
        <p:nvPr/>
      </p:nvGrpSpPr>
      <p:grpSpPr>
        <a:xfrm>
          <a:off x="0" y="0"/>
          <a:ext cx="0" cy="0"/>
          <a:chOff x="0" y="0"/>
          <a:chExt cx="0" cy="0"/>
        </a:xfrm>
      </p:grpSpPr>
      <p:pic>
        <p:nvPicPr>
          <p:cNvPr id="9" name="Picture 1" descr="A picture containing human face, person, person, collage&#10;&#10;Description automatically generated">
            <a:extLst>
              <a:ext uri="{FF2B5EF4-FFF2-40B4-BE49-F238E27FC236}">
                <a16:creationId xmlns:a16="http://schemas.microsoft.com/office/drawing/2014/main" id="{B5B11852-6C94-3327-1E3C-E030AA4CE2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10" name="Background - Overlay">
            <a:extLst>
              <a:ext uri="{FF2B5EF4-FFF2-40B4-BE49-F238E27FC236}">
                <a16:creationId xmlns:a16="http://schemas.microsoft.com/office/drawing/2014/main" id="{442E8A67-B0C7-1960-3DF1-7FC406E22E78}"/>
              </a:ext>
            </a:extLst>
          </p:cNvPr>
          <p:cNvSpPr/>
          <p:nvPr userDrawn="1"/>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Yellow Bar">
            <a:extLst>
              <a:ext uri="{FF2B5EF4-FFF2-40B4-BE49-F238E27FC236}">
                <a16:creationId xmlns:a16="http://schemas.microsoft.com/office/drawing/2014/main" id="{457514B6-5219-3294-E048-934121ECBEA5}"/>
              </a:ext>
            </a:extLst>
          </p:cNvPr>
          <p:cNvSpPr/>
          <p:nvPr userDrawn="1"/>
        </p:nvSpPr>
        <p:spPr>
          <a:xfrm>
            <a:off x="5506829" y="3581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4" name="Page Number - White">
            <a:extLst>
              <a:ext uri="{FF2B5EF4-FFF2-40B4-BE49-F238E27FC236}">
                <a16:creationId xmlns:a16="http://schemas.microsoft.com/office/drawing/2014/main" id="{8BAB331E-F8B0-13F2-5F8F-2C48C1F5E4AF}"/>
              </a:ext>
            </a:extLst>
          </p:cNvPr>
          <p:cNvSpPr txBox="1">
            <a:spLocks noChangeArrowheads="1"/>
          </p:cNvSpPr>
          <p:nvPr userDrawn="1"/>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a:t>
            </a:fld>
            <a:endParaRPr lang="en-US" sz="1000" dirty="0">
              <a:solidFill>
                <a:schemeClr val="bg1"/>
              </a:solidFill>
            </a:endParaRPr>
          </a:p>
        </p:txBody>
      </p:sp>
      <p:pic>
        <p:nvPicPr>
          <p:cNvPr id="15" name="Picture 6">
            <a:extLst>
              <a:ext uri="{FF2B5EF4-FFF2-40B4-BE49-F238E27FC236}">
                <a16:creationId xmlns:a16="http://schemas.microsoft.com/office/drawing/2014/main" id="{043C806C-676C-0589-4A33-A95501945280}"/>
              </a:ext>
            </a:extLst>
          </p:cNvPr>
          <p:cNvPicPr>
            <a:picLocks noChangeAspect="1"/>
          </p:cNvPicPr>
          <p:nvPr userDrawn="1"/>
        </p:nvPicPr>
        <p:blipFill>
          <a:blip r:embed="rId3"/>
          <a:stretch>
            <a:fillRect/>
          </a:stretch>
        </p:blipFill>
        <p:spPr>
          <a:xfrm>
            <a:off x="4876800" y="918502"/>
            <a:ext cx="2438400" cy="2316480"/>
          </a:xfrm>
          <a:prstGeom prst="rect">
            <a:avLst/>
          </a:prstGeom>
        </p:spPr>
      </p:pic>
      <p:sp>
        <p:nvSpPr>
          <p:cNvPr id="19" name="Tekstin paikkamerkki 17">
            <a:extLst>
              <a:ext uri="{FF2B5EF4-FFF2-40B4-BE49-F238E27FC236}">
                <a16:creationId xmlns:a16="http://schemas.microsoft.com/office/drawing/2014/main" id="{3A45CCD7-FF4D-B5AD-9247-396CAD86CB3E}"/>
              </a:ext>
            </a:extLst>
          </p:cNvPr>
          <p:cNvSpPr>
            <a:spLocks noGrp="1"/>
          </p:cNvSpPr>
          <p:nvPr>
            <p:ph type="body" sz="quarter" idx="10" hasCustomPrompt="1"/>
          </p:nvPr>
        </p:nvSpPr>
        <p:spPr>
          <a:xfrm>
            <a:off x="455100" y="3847694"/>
            <a:ext cx="11281788" cy="1016108"/>
          </a:xfrm>
          <a:prstGeom prst="rect">
            <a:avLst/>
          </a:prstGeom>
        </p:spPr>
        <p:txBody>
          <a:bodyPr/>
          <a:lstStyle>
            <a:lvl1pPr marL="0" indent="0" algn="ctr">
              <a:spcBef>
                <a:spcPts val="0"/>
              </a:spcBef>
              <a:buNone/>
              <a:defRPr sz="5400" b="1">
                <a:solidFill>
                  <a:schemeClr val="bg2"/>
                </a:solidFill>
                <a:latin typeface="+mj-lt"/>
              </a:defRPr>
            </a:lvl1pPr>
          </a:lstStyle>
          <a:p>
            <a:pPr lvl="0"/>
            <a:r>
              <a:rPr lang="fi-FI" dirty="0"/>
              <a:t>Otsikko tähän</a:t>
            </a:r>
          </a:p>
        </p:txBody>
      </p:sp>
      <p:sp>
        <p:nvSpPr>
          <p:cNvPr id="22" name="Tekstin paikkamerkki 20">
            <a:extLst>
              <a:ext uri="{FF2B5EF4-FFF2-40B4-BE49-F238E27FC236}">
                <a16:creationId xmlns:a16="http://schemas.microsoft.com/office/drawing/2014/main" id="{88F16992-48BC-EDA3-5CAE-E341C8F6E161}"/>
              </a:ext>
            </a:extLst>
          </p:cNvPr>
          <p:cNvSpPr>
            <a:spLocks noGrp="1"/>
          </p:cNvSpPr>
          <p:nvPr>
            <p:ph type="body" sz="quarter" idx="11" hasCustomPrompt="1"/>
          </p:nvPr>
        </p:nvSpPr>
        <p:spPr>
          <a:xfrm>
            <a:off x="780777" y="4977943"/>
            <a:ext cx="10630434" cy="973435"/>
          </a:xfrm>
          <a:prstGeom prst="rect">
            <a:avLst/>
          </a:prstGeom>
        </p:spPr>
        <p:txBody>
          <a:bodyPr/>
          <a:lstStyle>
            <a:lvl1pPr marL="0" indent="0" algn="ctr">
              <a:spcBef>
                <a:spcPts val="0"/>
              </a:spcBef>
              <a:buNone/>
              <a:defRPr sz="2000" b="1">
                <a:solidFill>
                  <a:schemeClr val="bg1"/>
                </a:solidFill>
              </a:defRPr>
            </a:lvl1pPr>
          </a:lstStyle>
          <a:p>
            <a:pPr lvl="0"/>
            <a:r>
              <a:rPr lang="fi-FI" dirty="0"/>
              <a:t>Alaotsikko tähän</a:t>
            </a:r>
          </a:p>
        </p:txBody>
      </p:sp>
    </p:spTree>
    <p:extLst>
      <p:ext uri="{BB962C8B-B14F-4D97-AF65-F5344CB8AC3E}">
        <p14:creationId xmlns:p14="http://schemas.microsoft.com/office/powerpoint/2010/main" val="2750408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idia3">
    <p:spTree>
      <p:nvGrpSpPr>
        <p:cNvPr id="1" name=""/>
        <p:cNvGrpSpPr/>
        <p:nvPr/>
      </p:nvGrpSpPr>
      <p:grpSpPr>
        <a:xfrm>
          <a:off x="0" y="0"/>
          <a:ext cx="0" cy="0"/>
          <a:chOff x="0" y="0"/>
          <a:chExt cx="0" cy="0"/>
        </a:xfrm>
      </p:grpSpPr>
      <p:sp>
        <p:nvSpPr>
          <p:cNvPr id="27" name="Rectangle 1">
            <a:extLst>
              <a:ext uri="{FF2B5EF4-FFF2-40B4-BE49-F238E27FC236}">
                <a16:creationId xmlns:a16="http://schemas.microsoft.com/office/drawing/2014/main" id="{DCEED92B-0807-864D-F526-2D0D0BE59F2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32" name="Page Number - Blue">
            <a:extLst>
              <a:ext uri="{FF2B5EF4-FFF2-40B4-BE49-F238E27FC236}">
                <a16:creationId xmlns:a16="http://schemas.microsoft.com/office/drawing/2014/main" id="{7587B098-B2EB-B0B2-9FBC-00DD5A7E61D3}"/>
              </a:ext>
            </a:extLst>
          </p:cNvPr>
          <p:cNvSpPr txBox="1">
            <a:spLocks noChangeArrowheads="1"/>
          </p:cNvSpPr>
          <p:nvPr userDrawn="1"/>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a:t>
            </a:fld>
            <a:endParaRPr lang="en-US" sz="1000" dirty="0">
              <a:solidFill>
                <a:srgbClr val="00338D"/>
              </a:solidFill>
            </a:endParaRPr>
          </a:p>
        </p:txBody>
      </p:sp>
      <p:sp>
        <p:nvSpPr>
          <p:cNvPr id="35" name="Yellow Bar">
            <a:extLst>
              <a:ext uri="{FF2B5EF4-FFF2-40B4-BE49-F238E27FC236}">
                <a16:creationId xmlns:a16="http://schemas.microsoft.com/office/drawing/2014/main" id="{D87160AE-094E-39A4-5E61-400166B563EE}"/>
              </a:ext>
            </a:extLst>
          </p:cNvPr>
          <p:cNvSpPr/>
          <p:nvPr userDrawn="1"/>
        </p:nvSpPr>
        <p:spPr>
          <a:xfrm>
            <a:off x="1137600" y="15156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6" name="Otsikko 10">
            <a:extLst>
              <a:ext uri="{FF2B5EF4-FFF2-40B4-BE49-F238E27FC236}">
                <a16:creationId xmlns:a16="http://schemas.microsoft.com/office/drawing/2014/main" id="{E6FF1F4F-FDC3-BC14-8E76-39271877A8A6}"/>
              </a:ext>
            </a:extLst>
          </p:cNvPr>
          <p:cNvSpPr>
            <a:spLocks noGrp="1"/>
          </p:cNvSpPr>
          <p:nvPr>
            <p:ph type="title" hasCustomPrompt="1"/>
          </p:nvPr>
        </p:nvSpPr>
        <p:spPr>
          <a:xfrm>
            <a:off x="1026001" y="1043144"/>
            <a:ext cx="10521956" cy="616887"/>
          </a:xfrm>
          <a:prstGeom prst="rect">
            <a:avLst/>
          </a:prstGeom>
        </p:spPr>
        <p:txBody>
          <a:bodyPr/>
          <a:lstStyle>
            <a:lvl1pPr>
              <a:defRPr sz="3200" b="1">
                <a:solidFill>
                  <a:schemeClr val="tx2"/>
                </a:solidFill>
                <a:latin typeface="+mn-lt"/>
              </a:defRPr>
            </a:lvl1pPr>
          </a:lstStyle>
          <a:p>
            <a:r>
              <a:rPr lang="fi-FI" dirty="0"/>
              <a:t>Otsikkoteksti</a:t>
            </a:r>
          </a:p>
        </p:txBody>
      </p:sp>
      <p:sp>
        <p:nvSpPr>
          <p:cNvPr id="37" name="Tekstin paikkamerkki 12">
            <a:extLst>
              <a:ext uri="{FF2B5EF4-FFF2-40B4-BE49-F238E27FC236}">
                <a16:creationId xmlns:a16="http://schemas.microsoft.com/office/drawing/2014/main" id="{05D92E7D-4F82-3742-A3E9-732E5D0A3702}"/>
              </a:ext>
            </a:extLst>
          </p:cNvPr>
          <p:cNvSpPr>
            <a:spLocks noGrp="1"/>
          </p:cNvSpPr>
          <p:nvPr>
            <p:ph type="body" sz="quarter" idx="10"/>
          </p:nvPr>
        </p:nvSpPr>
        <p:spPr>
          <a:xfrm>
            <a:off x="1015201" y="1778400"/>
            <a:ext cx="10521956" cy="4121150"/>
          </a:xfrm>
          <a:prstGeom prst="rect">
            <a:avLst/>
          </a:prstGeom>
        </p:spPr>
        <p:txBody>
          <a:bodyPr/>
          <a:lstStyle>
            <a:lvl1pPr>
              <a:spcBef>
                <a:spcPts val="0"/>
              </a:spcBef>
              <a:spcAft>
                <a:spcPts val="0"/>
              </a:spcAft>
              <a:defRPr sz="2400">
                <a:solidFill>
                  <a:schemeClr val="tx2"/>
                </a:solidFill>
              </a:defRPr>
            </a:lvl1pPr>
            <a:lvl2pPr marL="538163" indent="-228600">
              <a:spcBef>
                <a:spcPts val="0"/>
              </a:spcBef>
              <a:spcAft>
                <a:spcPts val="0"/>
              </a:spcAft>
              <a:defRPr sz="2400">
                <a:solidFill>
                  <a:schemeClr val="tx2"/>
                </a:solidFill>
              </a:defRPr>
            </a:lvl2pPr>
            <a:lvl3pPr marL="900113" indent="-228600">
              <a:spcBef>
                <a:spcPts val="0"/>
              </a:spcBef>
              <a:spcAft>
                <a:spcPts val="0"/>
              </a:spcAft>
              <a:tabLst>
                <a:tab pos="900113" algn="l"/>
              </a:tabLst>
              <a:defRPr sz="2400">
                <a:solidFill>
                  <a:schemeClr val="tx2"/>
                </a:solidFill>
              </a:defRPr>
            </a:lvl3pPr>
            <a:lvl4pPr marL="1254125" indent="-228600">
              <a:spcBef>
                <a:spcPts val="0"/>
              </a:spcBef>
              <a:spcAft>
                <a:spcPts val="0"/>
              </a:spcAft>
              <a:defRPr sz="2400">
                <a:solidFill>
                  <a:schemeClr val="tx2"/>
                </a:solidFill>
              </a:defRPr>
            </a:lvl4pPr>
            <a:lvl5pPr marL="1616075" indent="-228600">
              <a:spcBef>
                <a:spcPts val="0"/>
              </a:spcBef>
              <a:spcAft>
                <a:spcPts val="0"/>
              </a:spcAft>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2" name="Background - Solid">
            <a:extLst>
              <a:ext uri="{FF2B5EF4-FFF2-40B4-BE49-F238E27FC236}">
                <a16:creationId xmlns:a16="http://schemas.microsoft.com/office/drawing/2014/main" id="{14A4C9D4-C56D-F2D3-22A3-0886F56EB7A5}"/>
              </a:ext>
            </a:extLst>
          </p:cNvPr>
          <p:cNvSpPr/>
          <p:nvPr userDrawn="1"/>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Background - Solid">
            <a:extLst>
              <a:ext uri="{FF2B5EF4-FFF2-40B4-BE49-F238E27FC236}">
                <a16:creationId xmlns:a16="http://schemas.microsoft.com/office/drawing/2014/main" id="{9E39D9CA-C99D-7B28-0980-332023803662}"/>
              </a:ext>
            </a:extLst>
          </p:cNvPr>
          <p:cNvSpPr/>
          <p:nvPr userDrawn="1"/>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3" name="Picture 1">
            <a:extLst>
              <a:ext uri="{FF2B5EF4-FFF2-40B4-BE49-F238E27FC236}">
                <a16:creationId xmlns:a16="http://schemas.microsoft.com/office/drawing/2014/main" id="{6F93DA6D-4DFC-DE5C-999D-C16BD70EE6A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8822" y="201698"/>
            <a:ext cx="917472" cy="871598"/>
          </a:xfrm>
          <a:prstGeom prst="rect">
            <a:avLst/>
          </a:prstGeom>
        </p:spPr>
      </p:pic>
    </p:spTree>
    <p:extLst>
      <p:ext uri="{BB962C8B-B14F-4D97-AF65-F5344CB8AC3E}">
        <p14:creationId xmlns:p14="http://schemas.microsoft.com/office/powerpoint/2010/main" val="2029524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idia4">
    <p:spTree>
      <p:nvGrpSpPr>
        <p:cNvPr id="1" name=""/>
        <p:cNvGrpSpPr/>
        <p:nvPr/>
      </p:nvGrpSpPr>
      <p:grpSpPr>
        <a:xfrm>
          <a:off x="0" y="0"/>
          <a:ext cx="0" cy="0"/>
          <a:chOff x="0" y="0"/>
          <a:chExt cx="0" cy="0"/>
        </a:xfrm>
      </p:grpSpPr>
      <p:pic>
        <p:nvPicPr>
          <p:cNvPr id="2" name="Background - Image" descr="Abstract white waves">
            <a:extLst>
              <a:ext uri="{FF2B5EF4-FFF2-40B4-BE49-F238E27FC236}">
                <a16:creationId xmlns:a16="http://schemas.microsoft.com/office/drawing/2014/main" id="{C8AD778D-B688-62AB-E55A-A37ABF8DA48E}"/>
              </a:ext>
            </a:extLst>
          </p:cNvPr>
          <p:cNvPicPr>
            <a:picLocks noChangeAspect="1"/>
          </p:cNvPicPr>
          <p:nvPr userDrawn="1"/>
        </p:nvPicPr>
        <p:blipFill>
          <a:blip r:embed="rId2" cstate="screen">
            <a:alphaModFix amt="10000"/>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rgbClr val="00338D"/>
              </a:gs>
              <a:gs pos="92000">
                <a:srgbClr val="7A2582"/>
              </a:gs>
            </a:gsLst>
            <a:lin ang="3600000" scaled="0"/>
          </a:gradFill>
        </p:spPr>
      </p:pic>
      <p:sp>
        <p:nvSpPr>
          <p:cNvPr id="7" name="Yellow Bar">
            <a:extLst>
              <a:ext uri="{FF2B5EF4-FFF2-40B4-BE49-F238E27FC236}">
                <a16:creationId xmlns:a16="http://schemas.microsoft.com/office/drawing/2014/main" id="{E19719D2-3715-F25A-BE57-134E1620AE66}"/>
              </a:ext>
            </a:extLst>
          </p:cNvPr>
          <p:cNvSpPr/>
          <p:nvPr userDrawn="1"/>
        </p:nvSpPr>
        <p:spPr>
          <a:xfrm>
            <a:off x="4366719" y="2340858"/>
            <a:ext cx="3454918"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Tekstin paikkamerkki 12">
            <a:extLst>
              <a:ext uri="{FF2B5EF4-FFF2-40B4-BE49-F238E27FC236}">
                <a16:creationId xmlns:a16="http://schemas.microsoft.com/office/drawing/2014/main" id="{14849B51-E105-5609-99C3-EB36498CEAF7}"/>
              </a:ext>
            </a:extLst>
          </p:cNvPr>
          <p:cNvSpPr>
            <a:spLocks noGrp="1"/>
          </p:cNvSpPr>
          <p:nvPr>
            <p:ph type="body" sz="quarter" idx="10"/>
          </p:nvPr>
        </p:nvSpPr>
        <p:spPr>
          <a:xfrm>
            <a:off x="1158848" y="2645655"/>
            <a:ext cx="9870660" cy="3755071"/>
          </a:xfrm>
          <a:prstGeom prst="rect">
            <a:avLst/>
          </a:prstGeom>
        </p:spPr>
        <p:txBody>
          <a:bodyPr/>
          <a:lstStyle>
            <a:lvl1pPr marL="0" indent="0" algn="ctr">
              <a:spcBef>
                <a:spcPts val="0"/>
              </a:spcBef>
              <a:spcAft>
                <a:spcPts val="300"/>
              </a:spcAft>
              <a:buNone/>
              <a:defRPr sz="2400">
                <a:solidFill>
                  <a:schemeClr val="bg1"/>
                </a:solidFill>
              </a:defRPr>
            </a:lvl1pPr>
            <a:lvl2pPr marL="309563" indent="0" algn="ctr">
              <a:spcBef>
                <a:spcPts val="0"/>
              </a:spcBef>
              <a:spcAft>
                <a:spcPts val="300"/>
              </a:spcAft>
              <a:buNone/>
              <a:defRPr sz="2400">
                <a:solidFill>
                  <a:schemeClr val="bg1"/>
                </a:solidFill>
              </a:defRPr>
            </a:lvl2pPr>
            <a:lvl3pPr marL="671513" indent="0" algn="ctr">
              <a:spcBef>
                <a:spcPts val="0"/>
              </a:spcBef>
              <a:spcAft>
                <a:spcPts val="300"/>
              </a:spcAft>
              <a:buNone/>
              <a:tabLst>
                <a:tab pos="900113" algn="l"/>
              </a:tabLst>
              <a:defRPr sz="2400">
                <a:solidFill>
                  <a:schemeClr val="bg1"/>
                </a:solidFill>
              </a:defRPr>
            </a:lvl3pPr>
            <a:lvl4pPr marL="1025525" indent="0" algn="ctr">
              <a:spcBef>
                <a:spcPts val="0"/>
              </a:spcBef>
              <a:spcAft>
                <a:spcPts val="300"/>
              </a:spcAft>
              <a:buNone/>
              <a:defRPr sz="2400">
                <a:solidFill>
                  <a:schemeClr val="bg1"/>
                </a:solidFill>
              </a:defRPr>
            </a:lvl4pPr>
            <a:lvl5pPr marL="1387475" indent="0" algn="ctr">
              <a:spcBef>
                <a:spcPts val="0"/>
              </a:spcBef>
              <a:spcAft>
                <a:spcPts val="300"/>
              </a:spcAft>
              <a:buNone/>
              <a:defRPr sz="2400">
                <a:solidFill>
                  <a:schemeClr val="bg1"/>
                </a:solidFill>
              </a:defRPr>
            </a:lvl5pPr>
          </a:lstStyle>
          <a:p>
            <a:pPr lvl="0"/>
            <a:r>
              <a:rPr lang="en-US"/>
              <a:t>Click to edit Master text styles</a:t>
            </a:r>
          </a:p>
        </p:txBody>
      </p:sp>
      <p:pic>
        <p:nvPicPr>
          <p:cNvPr id="17" name="Picture 8">
            <a:extLst>
              <a:ext uri="{FF2B5EF4-FFF2-40B4-BE49-F238E27FC236}">
                <a16:creationId xmlns:a16="http://schemas.microsoft.com/office/drawing/2014/main" id="{838F49E0-BF73-F279-47BA-7D23994EB43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40591" y="5779702"/>
            <a:ext cx="896739" cy="849661"/>
          </a:xfrm>
          <a:prstGeom prst="rect">
            <a:avLst/>
          </a:prstGeom>
        </p:spPr>
      </p:pic>
      <p:sp>
        <p:nvSpPr>
          <p:cNvPr id="18" name="Page Number - White">
            <a:extLst>
              <a:ext uri="{FF2B5EF4-FFF2-40B4-BE49-F238E27FC236}">
                <a16:creationId xmlns:a16="http://schemas.microsoft.com/office/drawing/2014/main" id="{CC5D5541-DD7E-F383-EDF9-53F445A026E3}"/>
              </a:ext>
            </a:extLst>
          </p:cNvPr>
          <p:cNvSpPr txBox="1">
            <a:spLocks noChangeArrowheads="1"/>
          </p:cNvSpPr>
          <p:nvPr userDrawn="1"/>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a:t>
            </a:fld>
            <a:endParaRPr lang="en-US" sz="1000" dirty="0">
              <a:solidFill>
                <a:schemeClr val="bg1"/>
              </a:solidFill>
            </a:endParaRPr>
          </a:p>
        </p:txBody>
      </p:sp>
      <p:sp>
        <p:nvSpPr>
          <p:cNvPr id="19" name="Otsikko 18">
            <a:extLst>
              <a:ext uri="{FF2B5EF4-FFF2-40B4-BE49-F238E27FC236}">
                <a16:creationId xmlns:a16="http://schemas.microsoft.com/office/drawing/2014/main" id="{E1534D65-961E-0EA7-4AAC-E62E6378C32A}"/>
              </a:ext>
            </a:extLst>
          </p:cNvPr>
          <p:cNvSpPr>
            <a:spLocks noGrp="1"/>
          </p:cNvSpPr>
          <p:nvPr>
            <p:ph type="title" hasCustomPrompt="1"/>
          </p:nvPr>
        </p:nvSpPr>
        <p:spPr>
          <a:xfrm>
            <a:off x="568765" y="694660"/>
            <a:ext cx="11050821" cy="1438944"/>
          </a:xfrm>
          <a:prstGeom prst="rect">
            <a:avLst/>
          </a:prstGeom>
        </p:spPr>
        <p:txBody>
          <a:bodyPr anchor="b"/>
          <a:lstStyle>
            <a:lvl1pPr algn="ctr">
              <a:defRPr sz="6000" b="1">
                <a:solidFill>
                  <a:schemeClr val="bg1"/>
                </a:solidFill>
              </a:defRPr>
            </a:lvl1pPr>
          </a:lstStyle>
          <a:p>
            <a:r>
              <a:rPr lang="fi-FI" dirty="0"/>
              <a:t>Otsikkoteksti</a:t>
            </a:r>
          </a:p>
        </p:txBody>
      </p:sp>
    </p:spTree>
    <p:extLst>
      <p:ext uri="{BB962C8B-B14F-4D97-AF65-F5344CB8AC3E}">
        <p14:creationId xmlns:p14="http://schemas.microsoft.com/office/powerpoint/2010/main" val="2068572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idia5">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FBFE9FA8-3928-BC74-906D-57CA8C98B84D}"/>
              </a:ext>
            </a:extLst>
          </p:cNvPr>
          <p:cNvSpPr/>
          <p:nvPr userDrawn="1"/>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Narrow" panose="020B0606020202030204" pitchFamily="34" charset="0"/>
            </a:endParaRPr>
          </a:p>
        </p:txBody>
      </p:sp>
      <p:sp>
        <p:nvSpPr>
          <p:cNvPr id="4" name="Graphic 2">
            <a:extLst>
              <a:ext uri="{FF2B5EF4-FFF2-40B4-BE49-F238E27FC236}">
                <a16:creationId xmlns:a16="http://schemas.microsoft.com/office/drawing/2014/main" id="{9A90A453-3385-BDB7-85BB-3862E7410D92}"/>
              </a:ext>
            </a:extLst>
          </p:cNvPr>
          <p:cNvSpPr/>
          <p:nvPr userDrawn="1"/>
        </p:nvSpPr>
        <p:spPr>
          <a:xfrm>
            <a:off x="8320517" y="152400"/>
            <a:ext cx="3871482" cy="6705600"/>
          </a:xfrm>
          <a:custGeom>
            <a:avLst/>
            <a:gdLst>
              <a:gd name="connsiteX0" fmla="*/ 0 w 3871482"/>
              <a:gd name="connsiteY0" fmla="*/ 6705600 h 6705600"/>
              <a:gd name="connsiteX1" fmla="*/ 3871483 w 3871482"/>
              <a:gd name="connsiteY1" fmla="*/ 0 h 6705600"/>
              <a:gd name="connsiteX2" fmla="*/ 3871483 w 3871482"/>
              <a:gd name="connsiteY2" fmla="*/ 6705600 h 6705600"/>
            </a:gdLst>
            <a:ahLst/>
            <a:cxnLst>
              <a:cxn ang="0">
                <a:pos x="connsiteX0" y="connsiteY0"/>
              </a:cxn>
              <a:cxn ang="0">
                <a:pos x="connsiteX1" y="connsiteY1"/>
              </a:cxn>
              <a:cxn ang="0">
                <a:pos x="connsiteX2" y="connsiteY2"/>
              </a:cxn>
            </a:cxnLst>
            <a:rect l="l" t="t" r="r" b="b"/>
            <a:pathLst>
              <a:path w="3871482" h="6705600">
                <a:moveTo>
                  <a:pt x="0" y="6705600"/>
                </a:moveTo>
                <a:lnTo>
                  <a:pt x="3871483" y="0"/>
                </a:lnTo>
                <a:lnTo>
                  <a:pt x="3871483" y="6705600"/>
                </a:lnTo>
                <a:close/>
              </a:path>
            </a:pathLst>
          </a:custGeom>
          <a:solidFill>
            <a:schemeClr val="bg1">
              <a:alpha val="3000"/>
            </a:schemeClr>
          </a:solidFill>
          <a:ln w="7761" cap="flat">
            <a:noFill/>
            <a:prstDash val="solid"/>
            <a:miter/>
          </a:ln>
        </p:spPr>
        <p:txBody>
          <a:bodyPr rtlCol="0" anchor="ctr"/>
          <a:lstStyle/>
          <a:p>
            <a:endParaRPr lang="en-US"/>
          </a:p>
        </p:txBody>
      </p:sp>
      <p:sp>
        <p:nvSpPr>
          <p:cNvPr id="5" name="Graphic 3">
            <a:extLst>
              <a:ext uri="{FF2B5EF4-FFF2-40B4-BE49-F238E27FC236}">
                <a16:creationId xmlns:a16="http://schemas.microsoft.com/office/drawing/2014/main" id="{75790B04-EE34-400A-3074-239D5BC84C19}"/>
              </a:ext>
            </a:extLst>
          </p:cNvPr>
          <p:cNvSpPr/>
          <p:nvPr userDrawn="1"/>
        </p:nvSpPr>
        <p:spPr>
          <a:xfrm>
            <a:off x="9074702" y="1458686"/>
            <a:ext cx="3117297" cy="5399314"/>
          </a:xfrm>
          <a:custGeom>
            <a:avLst/>
            <a:gdLst>
              <a:gd name="connsiteX0" fmla="*/ 0 w 3117297"/>
              <a:gd name="connsiteY0" fmla="*/ 5399314 h 5399314"/>
              <a:gd name="connsiteX1" fmla="*/ 3117298 w 3117297"/>
              <a:gd name="connsiteY1" fmla="*/ 0 h 5399314"/>
              <a:gd name="connsiteX2" fmla="*/ 3117298 w 3117297"/>
              <a:gd name="connsiteY2" fmla="*/ 5399314 h 5399314"/>
            </a:gdLst>
            <a:ahLst/>
            <a:cxnLst>
              <a:cxn ang="0">
                <a:pos x="connsiteX0" y="connsiteY0"/>
              </a:cxn>
              <a:cxn ang="0">
                <a:pos x="connsiteX1" y="connsiteY1"/>
              </a:cxn>
              <a:cxn ang="0">
                <a:pos x="connsiteX2" y="connsiteY2"/>
              </a:cxn>
            </a:cxnLst>
            <a:rect l="l" t="t" r="r" b="b"/>
            <a:pathLst>
              <a:path w="3117297" h="5399314">
                <a:moveTo>
                  <a:pt x="0" y="5399314"/>
                </a:moveTo>
                <a:lnTo>
                  <a:pt x="3117298" y="0"/>
                </a:lnTo>
                <a:lnTo>
                  <a:pt x="3117298" y="5399314"/>
                </a:lnTo>
                <a:close/>
              </a:path>
            </a:pathLst>
          </a:custGeom>
          <a:solidFill>
            <a:schemeClr val="bg1">
              <a:alpha val="3000"/>
            </a:schemeClr>
          </a:solidFill>
          <a:ln w="6240"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CE60DAB3-9FC8-6AA8-0EE6-0320B9D5B7E0}"/>
              </a:ext>
            </a:extLst>
          </p:cNvPr>
          <p:cNvSpPr/>
          <p:nvPr userDrawn="1"/>
        </p:nvSpPr>
        <p:spPr>
          <a:xfrm>
            <a:off x="9813174" y="2737757"/>
            <a:ext cx="2378825" cy="4120243"/>
          </a:xfrm>
          <a:custGeom>
            <a:avLst/>
            <a:gdLst>
              <a:gd name="connsiteX0" fmla="*/ 0 w 2378825"/>
              <a:gd name="connsiteY0" fmla="*/ 4120243 h 4120243"/>
              <a:gd name="connsiteX1" fmla="*/ 2378825 w 2378825"/>
              <a:gd name="connsiteY1" fmla="*/ 0 h 4120243"/>
              <a:gd name="connsiteX2" fmla="*/ 2378825 w 2378825"/>
              <a:gd name="connsiteY2" fmla="*/ 4120243 h 4120243"/>
            </a:gdLst>
            <a:ahLst/>
            <a:cxnLst>
              <a:cxn ang="0">
                <a:pos x="connsiteX0" y="connsiteY0"/>
              </a:cxn>
              <a:cxn ang="0">
                <a:pos x="connsiteX1" y="connsiteY1"/>
              </a:cxn>
              <a:cxn ang="0">
                <a:pos x="connsiteX2" y="connsiteY2"/>
              </a:cxn>
            </a:cxnLst>
            <a:rect l="l" t="t" r="r" b="b"/>
            <a:pathLst>
              <a:path w="2378825" h="4120243">
                <a:moveTo>
                  <a:pt x="0" y="4120243"/>
                </a:moveTo>
                <a:lnTo>
                  <a:pt x="2378825" y="0"/>
                </a:lnTo>
                <a:lnTo>
                  <a:pt x="2378825" y="4120243"/>
                </a:lnTo>
                <a:close/>
              </a:path>
            </a:pathLst>
          </a:custGeom>
          <a:solidFill>
            <a:schemeClr val="bg1">
              <a:alpha val="3000"/>
            </a:schemeClr>
          </a:solidFill>
          <a:ln w="4763" cap="flat">
            <a:noFill/>
            <a:prstDash val="solid"/>
            <a:miter/>
          </a:ln>
        </p:spPr>
        <p:txBody>
          <a:bodyPr rtlCol="0" anchor="ctr"/>
          <a:lstStyle/>
          <a:p>
            <a:endParaRPr lang="en-US"/>
          </a:p>
        </p:txBody>
      </p:sp>
      <p:sp>
        <p:nvSpPr>
          <p:cNvPr id="8" name="Graphic 5">
            <a:extLst>
              <a:ext uri="{FF2B5EF4-FFF2-40B4-BE49-F238E27FC236}">
                <a16:creationId xmlns:a16="http://schemas.microsoft.com/office/drawing/2014/main" id="{1F261DC1-5208-E0C6-1601-9D946B256081}"/>
              </a:ext>
            </a:extLst>
          </p:cNvPr>
          <p:cNvSpPr/>
          <p:nvPr userDrawn="1"/>
        </p:nvSpPr>
        <p:spPr>
          <a:xfrm rot="10800000">
            <a:off x="-1293" y="0"/>
            <a:ext cx="3117297" cy="5399314"/>
          </a:xfrm>
          <a:custGeom>
            <a:avLst/>
            <a:gdLst>
              <a:gd name="connsiteX0" fmla="*/ 0 w 3117297"/>
              <a:gd name="connsiteY0" fmla="*/ 5399314 h 5399314"/>
              <a:gd name="connsiteX1" fmla="*/ 3117298 w 3117297"/>
              <a:gd name="connsiteY1" fmla="*/ 0 h 5399314"/>
              <a:gd name="connsiteX2" fmla="*/ 3117298 w 3117297"/>
              <a:gd name="connsiteY2" fmla="*/ 5399314 h 5399314"/>
            </a:gdLst>
            <a:ahLst/>
            <a:cxnLst>
              <a:cxn ang="0">
                <a:pos x="connsiteX0" y="connsiteY0"/>
              </a:cxn>
              <a:cxn ang="0">
                <a:pos x="connsiteX1" y="connsiteY1"/>
              </a:cxn>
              <a:cxn ang="0">
                <a:pos x="connsiteX2" y="connsiteY2"/>
              </a:cxn>
            </a:cxnLst>
            <a:rect l="l" t="t" r="r" b="b"/>
            <a:pathLst>
              <a:path w="3117297" h="5399314">
                <a:moveTo>
                  <a:pt x="0" y="5399314"/>
                </a:moveTo>
                <a:lnTo>
                  <a:pt x="3117298" y="0"/>
                </a:lnTo>
                <a:lnTo>
                  <a:pt x="3117298" y="5399314"/>
                </a:lnTo>
                <a:close/>
              </a:path>
            </a:pathLst>
          </a:custGeom>
          <a:solidFill>
            <a:schemeClr val="bg1">
              <a:alpha val="3000"/>
            </a:schemeClr>
          </a:solidFill>
          <a:ln w="6240" cap="flat">
            <a:noFill/>
            <a:prstDash val="solid"/>
            <a:miter/>
          </a:ln>
        </p:spPr>
        <p:txBody>
          <a:bodyPr rtlCol="0" anchor="ctr"/>
          <a:lstStyle/>
          <a:p>
            <a:endParaRPr lang="en-US"/>
          </a:p>
        </p:txBody>
      </p:sp>
      <p:sp>
        <p:nvSpPr>
          <p:cNvPr id="9" name="Graphic 6">
            <a:extLst>
              <a:ext uri="{FF2B5EF4-FFF2-40B4-BE49-F238E27FC236}">
                <a16:creationId xmlns:a16="http://schemas.microsoft.com/office/drawing/2014/main" id="{B6E4C4A9-22C6-5683-5422-E05B06687C14}"/>
              </a:ext>
            </a:extLst>
          </p:cNvPr>
          <p:cNvSpPr/>
          <p:nvPr userDrawn="1"/>
        </p:nvSpPr>
        <p:spPr>
          <a:xfrm rot="10800000">
            <a:off x="-3" y="0"/>
            <a:ext cx="2378825" cy="4120243"/>
          </a:xfrm>
          <a:custGeom>
            <a:avLst/>
            <a:gdLst>
              <a:gd name="connsiteX0" fmla="*/ 0 w 2378825"/>
              <a:gd name="connsiteY0" fmla="*/ 4120243 h 4120243"/>
              <a:gd name="connsiteX1" fmla="*/ 2378825 w 2378825"/>
              <a:gd name="connsiteY1" fmla="*/ 0 h 4120243"/>
              <a:gd name="connsiteX2" fmla="*/ 2378825 w 2378825"/>
              <a:gd name="connsiteY2" fmla="*/ 4120243 h 4120243"/>
            </a:gdLst>
            <a:ahLst/>
            <a:cxnLst>
              <a:cxn ang="0">
                <a:pos x="connsiteX0" y="connsiteY0"/>
              </a:cxn>
              <a:cxn ang="0">
                <a:pos x="connsiteX1" y="connsiteY1"/>
              </a:cxn>
              <a:cxn ang="0">
                <a:pos x="connsiteX2" y="connsiteY2"/>
              </a:cxn>
            </a:cxnLst>
            <a:rect l="l" t="t" r="r" b="b"/>
            <a:pathLst>
              <a:path w="2378825" h="4120243">
                <a:moveTo>
                  <a:pt x="0" y="4120243"/>
                </a:moveTo>
                <a:lnTo>
                  <a:pt x="2378825" y="0"/>
                </a:lnTo>
                <a:lnTo>
                  <a:pt x="2378825" y="4120243"/>
                </a:lnTo>
                <a:close/>
              </a:path>
            </a:pathLst>
          </a:custGeom>
          <a:solidFill>
            <a:schemeClr val="bg1">
              <a:alpha val="3000"/>
            </a:schemeClr>
          </a:solidFill>
          <a:ln w="4763" cap="flat">
            <a:noFill/>
            <a:prstDash val="solid"/>
            <a:miter/>
          </a:ln>
        </p:spPr>
        <p:txBody>
          <a:bodyPr rtlCol="0" anchor="ctr"/>
          <a:lstStyle/>
          <a:p>
            <a:endParaRPr lang="en-US"/>
          </a:p>
        </p:txBody>
      </p:sp>
      <p:sp>
        <p:nvSpPr>
          <p:cNvPr id="10" name="Page Number - White">
            <a:extLst>
              <a:ext uri="{FF2B5EF4-FFF2-40B4-BE49-F238E27FC236}">
                <a16:creationId xmlns:a16="http://schemas.microsoft.com/office/drawing/2014/main" id="{728EBE81-1323-CA1F-050E-7CA769F62C6E}"/>
              </a:ext>
            </a:extLst>
          </p:cNvPr>
          <p:cNvSpPr txBox="1">
            <a:spLocks noChangeArrowheads="1"/>
          </p:cNvSpPr>
          <p:nvPr userDrawn="1"/>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1" name="Yellow Bar">
            <a:extLst>
              <a:ext uri="{FF2B5EF4-FFF2-40B4-BE49-F238E27FC236}">
                <a16:creationId xmlns:a16="http://schemas.microsoft.com/office/drawing/2014/main" id="{5D332296-4925-5A3D-746D-3F22D1711FCC}"/>
              </a:ext>
            </a:extLst>
          </p:cNvPr>
          <p:cNvSpPr/>
          <p:nvPr userDrawn="1"/>
        </p:nvSpPr>
        <p:spPr>
          <a:xfrm>
            <a:off x="4632959" y="165853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17" name="Picture 8">
            <a:extLst>
              <a:ext uri="{FF2B5EF4-FFF2-40B4-BE49-F238E27FC236}">
                <a16:creationId xmlns:a16="http://schemas.microsoft.com/office/drawing/2014/main" id="{838F49E0-BF73-F279-47BA-7D23994EB43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40591" y="5779702"/>
            <a:ext cx="896739" cy="849661"/>
          </a:xfrm>
          <a:prstGeom prst="rect">
            <a:avLst/>
          </a:prstGeom>
        </p:spPr>
      </p:pic>
      <p:sp>
        <p:nvSpPr>
          <p:cNvPr id="18" name="Page Number - White">
            <a:extLst>
              <a:ext uri="{FF2B5EF4-FFF2-40B4-BE49-F238E27FC236}">
                <a16:creationId xmlns:a16="http://schemas.microsoft.com/office/drawing/2014/main" id="{CC5D5541-DD7E-F383-EDF9-53F445A026E3}"/>
              </a:ext>
            </a:extLst>
          </p:cNvPr>
          <p:cNvSpPr txBox="1">
            <a:spLocks noChangeArrowheads="1"/>
          </p:cNvSpPr>
          <p:nvPr userDrawn="1"/>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a:t>
            </a:fld>
            <a:endParaRPr lang="en-US" sz="1000" dirty="0">
              <a:solidFill>
                <a:schemeClr val="bg1"/>
              </a:solidFill>
            </a:endParaRPr>
          </a:p>
        </p:txBody>
      </p:sp>
      <p:sp>
        <p:nvSpPr>
          <p:cNvPr id="19" name="Otsikko 18">
            <a:extLst>
              <a:ext uri="{FF2B5EF4-FFF2-40B4-BE49-F238E27FC236}">
                <a16:creationId xmlns:a16="http://schemas.microsoft.com/office/drawing/2014/main" id="{678EDAE6-09CD-2C3C-BF4D-AEB03A0D10FC}"/>
              </a:ext>
            </a:extLst>
          </p:cNvPr>
          <p:cNvSpPr>
            <a:spLocks noGrp="1"/>
          </p:cNvSpPr>
          <p:nvPr>
            <p:ph type="title" hasCustomPrompt="1"/>
          </p:nvPr>
        </p:nvSpPr>
        <p:spPr>
          <a:xfrm>
            <a:off x="838200" y="843516"/>
            <a:ext cx="10515600" cy="615169"/>
          </a:xfrm>
          <a:prstGeom prst="rect">
            <a:avLst/>
          </a:prstGeom>
        </p:spPr>
        <p:txBody>
          <a:bodyPr anchor="ctr"/>
          <a:lstStyle>
            <a:lvl1pPr algn="ctr">
              <a:defRPr sz="3200" b="1">
                <a:solidFill>
                  <a:schemeClr val="bg1"/>
                </a:solidFill>
                <a:latin typeface="+mn-lt"/>
              </a:defRPr>
            </a:lvl1pPr>
          </a:lstStyle>
          <a:p>
            <a:r>
              <a:rPr lang="fi-FI" dirty="0"/>
              <a:t>Otsikkoteksti</a:t>
            </a:r>
          </a:p>
        </p:txBody>
      </p:sp>
      <p:sp>
        <p:nvSpPr>
          <p:cNvPr id="21" name="Tekstin paikkamerkki 20">
            <a:extLst>
              <a:ext uri="{FF2B5EF4-FFF2-40B4-BE49-F238E27FC236}">
                <a16:creationId xmlns:a16="http://schemas.microsoft.com/office/drawing/2014/main" id="{E843B1B2-C491-CFC2-A8C2-8A94E27AFD5D}"/>
              </a:ext>
            </a:extLst>
          </p:cNvPr>
          <p:cNvSpPr>
            <a:spLocks noGrp="1"/>
          </p:cNvSpPr>
          <p:nvPr>
            <p:ph type="body" sz="quarter" idx="11"/>
          </p:nvPr>
        </p:nvSpPr>
        <p:spPr>
          <a:xfrm>
            <a:off x="1679575" y="2352675"/>
            <a:ext cx="8810625" cy="4352925"/>
          </a:xfrm>
          <a:prstGeom prst="rect">
            <a:avLst/>
          </a:prstGeom>
        </p:spPr>
        <p:txBody>
          <a:bodyPr/>
          <a:lstStyle>
            <a:lvl1pPr>
              <a:spcBef>
                <a:spcPts val="0"/>
              </a:spcBef>
              <a:defRPr sz="2400">
                <a:solidFill>
                  <a:schemeClr val="bg1"/>
                </a:solidFill>
              </a:defRPr>
            </a:lvl1pPr>
            <a:lvl2pPr>
              <a:spcBef>
                <a:spcPts val="0"/>
              </a:spcBef>
              <a:defRPr sz="2400">
                <a:solidFill>
                  <a:schemeClr val="bg1"/>
                </a:solidFill>
              </a:defRPr>
            </a:lvl2pPr>
            <a:lvl3pPr>
              <a:spcBef>
                <a:spcPts val="0"/>
              </a:spcBef>
              <a:defRPr sz="2400">
                <a:solidFill>
                  <a:schemeClr val="bg1"/>
                </a:solidFill>
              </a:defRPr>
            </a:lvl3pPr>
            <a:lvl4pPr>
              <a:spcBef>
                <a:spcPts val="0"/>
              </a:spcBef>
              <a:defRPr sz="2400">
                <a:solidFill>
                  <a:schemeClr val="bg1"/>
                </a:solidFill>
              </a:defRPr>
            </a:lvl4pPr>
            <a:lvl5pPr>
              <a:spcBef>
                <a:spcPts val="0"/>
              </a:spcBef>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2497077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idia - kaksi palstaa1">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74E40437-7C45-0D3C-FFF4-76EF43ACC2EC}"/>
              </a:ext>
            </a:extLst>
          </p:cNvPr>
          <p:cNvSpPr/>
          <p:nvPr userDrawn="1"/>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Page Number - White">
            <a:extLst>
              <a:ext uri="{FF2B5EF4-FFF2-40B4-BE49-F238E27FC236}">
                <a16:creationId xmlns:a16="http://schemas.microsoft.com/office/drawing/2014/main" id="{B98176FF-C8F0-D4C1-C01D-DB5569877F80}"/>
              </a:ext>
            </a:extLst>
          </p:cNvPr>
          <p:cNvSpPr txBox="1">
            <a:spLocks noChangeArrowheads="1"/>
          </p:cNvSpPr>
          <p:nvPr userDrawn="1"/>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5" name="Graphic 6">
            <a:extLst>
              <a:ext uri="{FF2B5EF4-FFF2-40B4-BE49-F238E27FC236}">
                <a16:creationId xmlns:a16="http://schemas.microsoft.com/office/drawing/2014/main" id="{D30E8FF9-AE77-B985-9CDC-685A7EBBBB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H="1">
            <a:off x="8071756" y="-2"/>
            <a:ext cx="4120243" cy="4120243"/>
          </a:xfrm>
          <a:prstGeom prst="rect">
            <a:avLst/>
          </a:prstGeom>
        </p:spPr>
      </p:pic>
      <p:pic>
        <p:nvPicPr>
          <p:cNvPr id="6" name="Graphic 7">
            <a:extLst>
              <a:ext uri="{FF2B5EF4-FFF2-40B4-BE49-F238E27FC236}">
                <a16:creationId xmlns:a16="http://schemas.microsoft.com/office/drawing/2014/main" id="{F97BE3EF-F0D5-3CD3-8AB4-FDCBEA4F51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H="1" flipV="1">
            <a:off x="6705599" y="1371599"/>
            <a:ext cx="5486401" cy="5486401"/>
          </a:xfrm>
          <a:prstGeom prst="rect">
            <a:avLst/>
          </a:prstGeom>
        </p:spPr>
      </p:pic>
      <p:pic>
        <p:nvPicPr>
          <p:cNvPr id="10" name="Picture 8">
            <a:extLst>
              <a:ext uri="{FF2B5EF4-FFF2-40B4-BE49-F238E27FC236}">
                <a16:creationId xmlns:a16="http://schemas.microsoft.com/office/drawing/2014/main" id="{923736AF-7BBA-9407-C031-4E29C169BC4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40591" y="5779702"/>
            <a:ext cx="896739" cy="849661"/>
          </a:xfrm>
          <a:prstGeom prst="rect">
            <a:avLst/>
          </a:prstGeom>
        </p:spPr>
      </p:pic>
      <p:sp>
        <p:nvSpPr>
          <p:cNvPr id="11" name="Otsikko 10">
            <a:extLst>
              <a:ext uri="{FF2B5EF4-FFF2-40B4-BE49-F238E27FC236}">
                <a16:creationId xmlns:a16="http://schemas.microsoft.com/office/drawing/2014/main" id="{85756128-0B3E-3B74-927C-38D3C366F886}"/>
              </a:ext>
            </a:extLst>
          </p:cNvPr>
          <p:cNvSpPr>
            <a:spLocks noGrp="1"/>
          </p:cNvSpPr>
          <p:nvPr>
            <p:ph type="title" hasCustomPrompt="1"/>
          </p:nvPr>
        </p:nvSpPr>
        <p:spPr>
          <a:xfrm>
            <a:off x="1026001" y="831600"/>
            <a:ext cx="10144692" cy="616887"/>
          </a:xfrm>
          <a:prstGeom prst="rect">
            <a:avLst/>
          </a:prstGeom>
        </p:spPr>
        <p:txBody>
          <a:bodyPr/>
          <a:lstStyle>
            <a:lvl1pPr>
              <a:defRPr sz="3200" b="1">
                <a:solidFill>
                  <a:schemeClr val="bg1"/>
                </a:solidFill>
                <a:latin typeface="+mn-lt"/>
              </a:defRPr>
            </a:lvl1pPr>
          </a:lstStyle>
          <a:p>
            <a:r>
              <a:rPr lang="fi-FI" dirty="0"/>
              <a:t>Otsikkoteksti</a:t>
            </a:r>
          </a:p>
        </p:txBody>
      </p:sp>
      <p:sp>
        <p:nvSpPr>
          <p:cNvPr id="13" name="Tekstin paikkamerkki 12">
            <a:extLst>
              <a:ext uri="{FF2B5EF4-FFF2-40B4-BE49-F238E27FC236}">
                <a16:creationId xmlns:a16="http://schemas.microsoft.com/office/drawing/2014/main" id="{2019DC4D-83DB-6773-C220-B57E21A0AF64}"/>
              </a:ext>
            </a:extLst>
          </p:cNvPr>
          <p:cNvSpPr>
            <a:spLocks noGrp="1"/>
          </p:cNvSpPr>
          <p:nvPr>
            <p:ph type="body" sz="quarter" idx="10"/>
          </p:nvPr>
        </p:nvSpPr>
        <p:spPr>
          <a:xfrm>
            <a:off x="1026001" y="1832416"/>
            <a:ext cx="4985974" cy="4336373"/>
          </a:xfrm>
          <a:prstGeom prst="rect">
            <a:avLst/>
          </a:prstGeom>
        </p:spPr>
        <p:txBody>
          <a:bodyPr/>
          <a:lstStyle>
            <a:lvl1pPr>
              <a:spcBef>
                <a:spcPts val="0"/>
              </a:spcBef>
              <a:spcAft>
                <a:spcPts val="0"/>
              </a:spcAft>
              <a:defRPr sz="2400">
                <a:solidFill>
                  <a:schemeClr val="bg1"/>
                </a:solidFill>
              </a:defRPr>
            </a:lvl1pPr>
            <a:lvl2pPr marL="538163" indent="-228600">
              <a:spcBef>
                <a:spcPts val="0"/>
              </a:spcBef>
              <a:spcAft>
                <a:spcPts val="0"/>
              </a:spcAft>
              <a:defRPr sz="2400">
                <a:solidFill>
                  <a:schemeClr val="bg1"/>
                </a:solidFill>
              </a:defRPr>
            </a:lvl2pPr>
            <a:lvl3pPr marL="900113" indent="-228600">
              <a:spcBef>
                <a:spcPts val="0"/>
              </a:spcBef>
              <a:spcAft>
                <a:spcPts val="0"/>
              </a:spcAft>
              <a:tabLst>
                <a:tab pos="900113" algn="l"/>
              </a:tabLst>
              <a:defRPr sz="2400">
                <a:solidFill>
                  <a:schemeClr val="bg1"/>
                </a:solidFill>
              </a:defRPr>
            </a:lvl3pPr>
            <a:lvl4pPr marL="1254125" indent="-228600">
              <a:spcBef>
                <a:spcPts val="0"/>
              </a:spcBef>
              <a:spcAft>
                <a:spcPts val="0"/>
              </a:spcAft>
              <a:defRPr sz="2400">
                <a:solidFill>
                  <a:schemeClr val="bg1"/>
                </a:solidFill>
              </a:defRPr>
            </a:lvl4pPr>
            <a:lvl5pPr marL="1616075" indent="-228600">
              <a:spcBef>
                <a:spcPts val="0"/>
              </a:spcBef>
              <a:spcAft>
                <a:spcPts val="0"/>
              </a:spcAft>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2" name="Tekstin paikkamerkki 12">
            <a:extLst>
              <a:ext uri="{FF2B5EF4-FFF2-40B4-BE49-F238E27FC236}">
                <a16:creationId xmlns:a16="http://schemas.microsoft.com/office/drawing/2014/main" id="{C5B38642-0B26-CFF9-A8C5-F975435B6538}"/>
              </a:ext>
            </a:extLst>
          </p:cNvPr>
          <p:cNvSpPr>
            <a:spLocks noGrp="1"/>
          </p:cNvSpPr>
          <p:nvPr>
            <p:ph type="body" sz="quarter" idx="11"/>
          </p:nvPr>
        </p:nvSpPr>
        <p:spPr>
          <a:xfrm>
            <a:off x="6184719" y="1829206"/>
            <a:ext cx="4985974" cy="4336373"/>
          </a:xfrm>
          <a:prstGeom prst="rect">
            <a:avLst/>
          </a:prstGeom>
        </p:spPr>
        <p:txBody>
          <a:bodyPr/>
          <a:lstStyle>
            <a:lvl1pPr>
              <a:spcBef>
                <a:spcPts val="0"/>
              </a:spcBef>
              <a:spcAft>
                <a:spcPts val="0"/>
              </a:spcAft>
              <a:defRPr sz="2400">
                <a:solidFill>
                  <a:schemeClr val="bg1"/>
                </a:solidFill>
              </a:defRPr>
            </a:lvl1pPr>
            <a:lvl2pPr marL="538163" indent="-228600">
              <a:spcBef>
                <a:spcPts val="0"/>
              </a:spcBef>
              <a:spcAft>
                <a:spcPts val="0"/>
              </a:spcAft>
              <a:defRPr sz="2400">
                <a:solidFill>
                  <a:schemeClr val="bg1"/>
                </a:solidFill>
              </a:defRPr>
            </a:lvl2pPr>
            <a:lvl3pPr marL="900113" indent="-228600">
              <a:spcBef>
                <a:spcPts val="0"/>
              </a:spcBef>
              <a:spcAft>
                <a:spcPts val="0"/>
              </a:spcAft>
              <a:tabLst>
                <a:tab pos="900113" algn="l"/>
              </a:tabLst>
              <a:defRPr sz="2400">
                <a:solidFill>
                  <a:schemeClr val="bg1"/>
                </a:solidFill>
              </a:defRPr>
            </a:lvl3pPr>
            <a:lvl4pPr marL="1254125" indent="-228600">
              <a:spcBef>
                <a:spcPts val="0"/>
              </a:spcBef>
              <a:spcAft>
                <a:spcPts val="0"/>
              </a:spcAft>
              <a:defRPr sz="2400">
                <a:solidFill>
                  <a:schemeClr val="bg1"/>
                </a:solidFill>
              </a:defRPr>
            </a:lvl4pPr>
            <a:lvl5pPr marL="1616075" indent="-228600">
              <a:spcBef>
                <a:spcPts val="0"/>
              </a:spcBef>
              <a:spcAft>
                <a:spcPts val="0"/>
              </a:spcAft>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7" name="Yellow Bar">
            <a:extLst>
              <a:ext uri="{FF2B5EF4-FFF2-40B4-BE49-F238E27FC236}">
                <a16:creationId xmlns:a16="http://schemas.microsoft.com/office/drawing/2014/main" id="{809EBDF3-0B9F-147A-3CF6-E731AF422779}"/>
              </a:ext>
            </a:extLst>
          </p:cNvPr>
          <p:cNvSpPr/>
          <p:nvPr userDrawn="1"/>
        </p:nvSpPr>
        <p:spPr>
          <a:xfrm>
            <a:off x="1137600" y="15156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1501227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idia - kaksi palstaa2 - tiivis asettelu">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74E40437-7C45-0D3C-FFF4-76EF43ACC2EC}"/>
              </a:ext>
            </a:extLst>
          </p:cNvPr>
          <p:cNvSpPr/>
          <p:nvPr userDrawn="1"/>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Page Number - White">
            <a:extLst>
              <a:ext uri="{FF2B5EF4-FFF2-40B4-BE49-F238E27FC236}">
                <a16:creationId xmlns:a16="http://schemas.microsoft.com/office/drawing/2014/main" id="{B98176FF-C8F0-D4C1-C01D-DB5569877F80}"/>
              </a:ext>
            </a:extLst>
          </p:cNvPr>
          <p:cNvSpPr txBox="1">
            <a:spLocks noChangeArrowheads="1"/>
          </p:cNvSpPr>
          <p:nvPr userDrawn="1"/>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5" name="Graphic 6">
            <a:extLst>
              <a:ext uri="{FF2B5EF4-FFF2-40B4-BE49-F238E27FC236}">
                <a16:creationId xmlns:a16="http://schemas.microsoft.com/office/drawing/2014/main" id="{D30E8FF9-AE77-B985-9CDC-685A7EBBBB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H="1">
            <a:off x="8071756" y="-2"/>
            <a:ext cx="4120243" cy="4120243"/>
          </a:xfrm>
          <a:prstGeom prst="rect">
            <a:avLst/>
          </a:prstGeom>
        </p:spPr>
      </p:pic>
      <p:pic>
        <p:nvPicPr>
          <p:cNvPr id="6" name="Graphic 7">
            <a:extLst>
              <a:ext uri="{FF2B5EF4-FFF2-40B4-BE49-F238E27FC236}">
                <a16:creationId xmlns:a16="http://schemas.microsoft.com/office/drawing/2014/main" id="{F97BE3EF-F0D5-3CD3-8AB4-FDCBEA4F51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H="1" flipV="1">
            <a:off x="6705599" y="1371599"/>
            <a:ext cx="5486401" cy="5486401"/>
          </a:xfrm>
          <a:prstGeom prst="rect">
            <a:avLst/>
          </a:prstGeom>
        </p:spPr>
      </p:pic>
      <p:sp>
        <p:nvSpPr>
          <p:cNvPr id="8" name="Yellow Bar">
            <a:extLst>
              <a:ext uri="{FF2B5EF4-FFF2-40B4-BE49-F238E27FC236}">
                <a16:creationId xmlns:a16="http://schemas.microsoft.com/office/drawing/2014/main" id="{24291DCD-4762-48DB-772C-D8767F6653EC}"/>
              </a:ext>
            </a:extLst>
          </p:cNvPr>
          <p:cNvSpPr/>
          <p:nvPr userDrawn="1"/>
        </p:nvSpPr>
        <p:spPr>
          <a:xfrm>
            <a:off x="361858" y="96484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10" name="Picture 8">
            <a:extLst>
              <a:ext uri="{FF2B5EF4-FFF2-40B4-BE49-F238E27FC236}">
                <a16:creationId xmlns:a16="http://schemas.microsoft.com/office/drawing/2014/main" id="{923736AF-7BBA-9407-C031-4E29C169BC4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40591" y="5779702"/>
            <a:ext cx="896739" cy="849661"/>
          </a:xfrm>
          <a:prstGeom prst="rect">
            <a:avLst/>
          </a:prstGeom>
        </p:spPr>
      </p:pic>
      <p:sp>
        <p:nvSpPr>
          <p:cNvPr id="11" name="Otsikko 10">
            <a:extLst>
              <a:ext uri="{FF2B5EF4-FFF2-40B4-BE49-F238E27FC236}">
                <a16:creationId xmlns:a16="http://schemas.microsoft.com/office/drawing/2014/main" id="{85756128-0B3E-3B74-927C-38D3C366F886}"/>
              </a:ext>
            </a:extLst>
          </p:cNvPr>
          <p:cNvSpPr>
            <a:spLocks noGrp="1"/>
          </p:cNvSpPr>
          <p:nvPr>
            <p:ph type="title" hasCustomPrompt="1"/>
          </p:nvPr>
        </p:nvSpPr>
        <p:spPr>
          <a:xfrm>
            <a:off x="251791" y="276248"/>
            <a:ext cx="11628437" cy="616887"/>
          </a:xfrm>
          <a:prstGeom prst="rect">
            <a:avLst/>
          </a:prstGeom>
        </p:spPr>
        <p:txBody>
          <a:bodyPr/>
          <a:lstStyle>
            <a:lvl1pPr>
              <a:defRPr sz="3200" b="1">
                <a:solidFill>
                  <a:schemeClr val="bg1"/>
                </a:solidFill>
                <a:latin typeface="+mn-lt"/>
              </a:defRPr>
            </a:lvl1pPr>
          </a:lstStyle>
          <a:p>
            <a:r>
              <a:rPr lang="fi-FI" dirty="0"/>
              <a:t>Otsikkoteksti</a:t>
            </a:r>
          </a:p>
        </p:txBody>
      </p:sp>
      <p:sp>
        <p:nvSpPr>
          <p:cNvPr id="13" name="Tekstin paikkamerkki 12">
            <a:extLst>
              <a:ext uri="{FF2B5EF4-FFF2-40B4-BE49-F238E27FC236}">
                <a16:creationId xmlns:a16="http://schemas.microsoft.com/office/drawing/2014/main" id="{2019DC4D-83DB-6773-C220-B57E21A0AF64}"/>
              </a:ext>
            </a:extLst>
          </p:cNvPr>
          <p:cNvSpPr>
            <a:spLocks noGrp="1"/>
          </p:cNvSpPr>
          <p:nvPr>
            <p:ph type="body" sz="quarter" idx="10"/>
          </p:nvPr>
        </p:nvSpPr>
        <p:spPr>
          <a:xfrm>
            <a:off x="250319" y="1192289"/>
            <a:ext cx="5616000" cy="4513315"/>
          </a:xfrm>
          <a:prstGeom prst="rect">
            <a:avLst/>
          </a:prstGeom>
        </p:spPr>
        <p:txBody>
          <a:bodyPr/>
          <a:lstStyle>
            <a:lvl1pPr>
              <a:spcBef>
                <a:spcPts val="0"/>
              </a:spcBef>
              <a:spcAft>
                <a:spcPts val="0"/>
              </a:spcAft>
              <a:defRPr sz="2400">
                <a:solidFill>
                  <a:schemeClr val="bg1"/>
                </a:solidFill>
              </a:defRPr>
            </a:lvl1pPr>
            <a:lvl2pPr marL="538163" indent="-228600">
              <a:spcBef>
                <a:spcPts val="0"/>
              </a:spcBef>
              <a:spcAft>
                <a:spcPts val="0"/>
              </a:spcAft>
              <a:defRPr sz="2400">
                <a:solidFill>
                  <a:schemeClr val="bg1"/>
                </a:solidFill>
              </a:defRPr>
            </a:lvl2pPr>
            <a:lvl3pPr marL="900113" indent="-228600">
              <a:spcBef>
                <a:spcPts val="0"/>
              </a:spcBef>
              <a:spcAft>
                <a:spcPts val="0"/>
              </a:spcAft>
              <a:tabLst>
                <a:tab pos="900113" algn="l"/>
              </a:tabLst>
              <a:defRPr sz="2400">
                <a:solidFill>
                  <a:schemeClr val="bg1"/>
                </a:solidFill>
              </a:defRPr>
            </a:lvl3pPr>
            <a:lvl4pPr marL="1254125" indent="-228600">
              <a:spcBef>
                <a:spcPts val="0"/>
              </a:spcBef>
              <a:spcAft>
                <a:spcPts val="0"/>
              </a:spcAft>
              <a:defRPr sz="2400">
                <a:solidFill>
                  <a:schemeClr val="bg1"/>
                </a:solidFill>
              </a:defRPr>
            </a:lvl4pPr>
            <a:lvl5pPr marL="1616075" indent="-228600">
              <a:spcBef>
                <a:spcPts val="0"/>
              </a:spcBef>
              <a:spcAft>
                <a:spcPts val="0"/>
              </a:spcAft>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2" name="Tekstin paikkamerkki 12">
            <a:extLst>
              <a:ext uri="{FF2B5EF4-FFF2-40B4-BE49-F238E27FC236}">
                <a16:creationId xmlns:a16="http://schemas.microsoft.com/office/drawing/2014/main" id="{C5B38642-0B26-CFF9-A8C5-F975435B6538}"/>
              </a:ext>
            </a:extLst>
          </p:cNvPr>
          <p:cNvSpPr>
            <a:spLocks noGrp="1"/>
          </p:cNvSpPr>
          <p:nvPr>
            <p:ph type="body" sz="quarter" idx="11"/>
          </p:nvPr>
        </p:nvSpPr>
        <p:spPr>
          <a:xfrm>
            <a:off x="6244404" y="1192289"/>
            <a:ext cx="5616000" cy="4513315"/>
          </a:xfrm>
          <a:prstGeom prst="rect">
            <a:avLst/>
          </a:prstGeom>
        </p:spPr>
        <p:txBody>
          <a:bodyPr/>
          <a:lstStyle>
            <a:lvl1pPr>
              <a:spcBef>
                <a:spcPts val="0"/>
              </a:spcBef>
              <a:spcAft>
                <a:spcPts val="0"/>
              </a:spcAft>
              <a:defRPr sz="2400">
                <a:solidFill>
                  <a:schemeClr val="bg1"/>
                </a:solidFill>
              </a:defRPr>
            </a:lvl1pPr>
            <a:lvl2pPr marL="538163" indent="-228600">
              <a:spcBef>
                <a:spcPts val="0"/>
              </a:spcBef>
              <a:spcAft>
                <a:spcPts val="0"/>
              </a:spcAft>
              <a:defRPr sz="2400">
                <a:solidFill>
                  <a:schemeClr val="bg1"/>
                </a:solidFill>
              </a:defRPr>
            </a:lvl2pPr>
            <a:lvl3pPr marL="900113" indent="-228600">
              <a:spcBef>
                <a:spcPts val="0"/>
              </a:spcBef>
              <a:spcAft>
                <a:spcPts val="0"/>
              </a:spcAft>
              <a:tabLst>
                <a:tab pos="900113" algn="l"/>
              </a:tabLst>
              <a:defRPr sz="2400">
                <a:solidFill>
                  <a:schemeClr val="bg1"/>
                </a:solidFill>
              </a:defRPr>
            </a:lvl3pPr>
            <a:lvl4pPr marL="1254125" indent="-228600">
              <a:spcBef>
                <a:spcPts val="0"/>
              </a:spcBef>
              <a:spcAft>
                <a:spcPts val="0"/>
              </a:spcAft>
              <a:defRPr sz="2400">
                <a:solidFill>
                  <a:schemeClr val="bg1"/>
                </a:solidFill>
              </a:defRPr>
            </a:lvl4pPr>
            <a:lvl5pPr marL="1616075" indent="-228600">
              <a:spcBef>
                <a:spcPts val="0"/>
              </a:spcBef>
              <a:spcAft>
                <a:spcPts val="0"/>
              </a:spcAft>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234706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idia - tiivis asettelu 1">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74E40437-7C45-0D3C-FFF4-76EF43ACC2EC}"/>
              </a:ext>
            </a:extLst>
          </p:cNvPr>
          <p:cNvSpPr/>
          <p:nvPr userDrawn="1"/>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Page Number - White">
            <a:extLst>
              <a:ext uri="{FF2B5EF4-FFF2-40B4-BE49-F238E27FC236}">
                <a16:creationId xmlns:a16="http://schemas.microsoft.com/office/drawing/2014/main" id="{B98176FF-C8F0-D4C1-C01D-DB5569877F80}"/>
              </a:ext>
            </a:extLst>
          </p:cNvPr>
          <p:cNvSpPr txBox="1">
            <a:spLocks noChangeArrowheads="1"/>
          </p:cNvSpPr>
          <p:nvPr userDrawn="1"/>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5" name="Graphic 6">
            <a:extLst>
              <a:ext uri="{FF2B5EF4-FFF2-40B4-BE49-F238E27FC236}">
                <a16:creationId xmlns:a16="http://schemas.microsoft.com/office/drawing/2014/main" id="{D30E8FF9-AE77-B985-9CDC-685A7EBBBB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H="1">
            <a:off x="8071756" y="-2"/>
            <a:ext cx="4120243" cy="4120243"/>
          </a:xfrm>
          <a:prstGeom prst="rect">
            <a:avLst/>
          </a:prstGeom>
        </p:spPr>
      </p:pic>
      <p:pic>
        <p:nvPicPr>
          <p:cNvPr id="6" name="Graphic 7">
            <a:extLst>
              <a:ext uri="{FF2B5EF4-FFF2-40B4-BE49-F238E27FC236}">
                <a16:creationId xmlns:a16="http://schemas.microsoft.com/office/drawing/2014/main" id="{F97BE3EF-F0D5-3CD3-8AB4-FDCBEA4F51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H="1" flipV="1">
            <a:off x="6705599" y="1371599"/>
            <a:ext cx="5486401" cy="5486401"/>
          </a:xfrm>
          <a:prstGeom prst="rect">
            <a:avLst/>
          </a:prstGeom>
        </p:spPr>
      </p:pic>
      <p:sp>
        <p:nvSpPr>
          <p:cNvPr id="8" name="Yellow Bar">
            <a:extLst>
              <a:ext uri="{FF2B5EF4-FFF2-40B4-BE49-F238E27FC236}">
                <a16:creationId xmlns:a16="http://schemas.microsoft.com/office/drawing/2014/main" id="{24291DCD-4762-48DB-772C-D8767F6653EC}"/>
              </a:ext>
            </a:extLst>
          </p:cNvPr>
          <p:cNvSpPr/>
          <p:nvPr userDrawn="1"/>
        </p:nvSpPr>
        <p:spPr>
          <a:xfrm>
            <a:off x="361858" y="96484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10" name="Picture 8">
            <a:extLst>
              <a:ext uri="{FF2B5EF4-FFF2-40B4-BE49-F238E27FC236}">
                <a16:creationId xmlns:a16="http://schemas.microsoft.com/office/drawing/2014/main" id="{923736AF-7BBA-9407-C031-4E29C169BC4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40591" y="5779702"/>
            <a:ext cx="896739" cy="849661"/>
          </a:xfrm>
          <a:prstGeom prst="rect">
            <a:avLst/>
          </a:prstGeom>
        </p:spPr>
      </p:pic>
      <p:sp>
        <p:nvSpPr>
          <p:cNvPr id="11" name="Otsikko 10">
            <a:extLst>
              <a:ext uri="{FF2B5EF4-FFF2-40B4-BE49-F238E27FC236}">
                <a16:creationId xmlns:a16="http://schemas.microsoft.com/office/drawing/2014/main" id="{85756128-0B3E-3B74-927C-38D3C366F886}"/>
              </a:ext>
            </a:extLst>
          </p:cNvPr>
          <p:cNvSpPr>
            <a:spLocks noGrp="1"/>
          </p:cNvSpPr>
          <p:nvPr>
            <p:ph type="title" hasCustomPrompt="1"/>
          </p:nvPr>
        </p:nvSpPr>
        <p:spPr>
          <a:xfrm>
            <a:off x="251791" y="276248"/>
            <a:ext cx="11628437" cy="616887"/>
          </a:xfrm>
          <a:prstGeom prst="rect">
            <a:avLst/>
          </a:prstGeom>
        </p:spPr>
        <p:txBody>
          <a:bodyPr/>
          <a:lstStyle>
            <a:lvl1pPr>
              <a:defRPr sz="3200" b="1">
                <a:solidFill>
                  <a:schemeClr val="bg1"/>
                </a:solidFill>
                <a:latin typeface="Arial" panose="020B0604020202020204" pitchFamily="34" charset="0"/>
                <a:cs typeface="Arial" panose="020B0604020202020204" pitchFamily="34" charset="0"/>
              </a:defRPr>
            </a:lvl1pPr>
          </a:lstStyle>
          <a:p>
            <a:r>
              <a:rPr lang="fi-FI" dirty="0"/>
              <a:t>Otsikkoteksti</a:t>
            </a:r>
          </a:p>
        </p:txBody>
      </p:sp>
      <p:sp>
        <p:nvSpPr>
          <p:cNvPr id="13" name="Tekstin paikkamerkki 12">
            <a:extLst>
              <a:ext uri="{FF2B5EF4-FFF2-40B4-BE49-F238E27FC236}">
                <a16:creationId xmlns:a16="http://schemas.microsoft.com/office/drawing/2014/main" id="{2019DC4D-83DB-6773-C220-B57E21A0AF64}"/>
              </a:ext>
            </a:extLst>
          </p:cNvPr>
          <p:cNvSpPr>
            <a:spLocks noGrp="1"/>
          </p:cNvSpPr>
          <p:nvPr>
            <p:ph type="body" sz="quarter" idx="10"/>
          </p:nvPr>
        </p:nvSpPr>
        <p:spPr>
          <a:xfrm>
            <a:off x="250318" y="1192290"/>
            <a:ext cx="11628437" cy="4121150"/>
          </a:xfrm>
          <a:prstGeom prst="rect">
            <a:avLst/>
          </a:prstGeom>
        </p:spPr>
        <p:txBody>
          <a:bodyPr/>
          <a:lstStyle>
            <a:lvl1pPr>
              <a:spcBef>
                <a:spcPts val="0"/>
              </a:spcBef>
              <a:spcAft>
                <a:spcPts val="0"/>
              </a:spcAft>
              <a:defRPr sz="2400">
                <a:solidFill>
                  <a:schemeClr val="bg1"/>
                </a:solidFill>
              </a:defRPr>
            </a:lvl1pPr>
            <a:lvl2pPr marL="538163" indent="-228600">
              <a:spcBef>
                <a:spcPts val="0"/>
              </a:spcBef>
              <a:spcAft>
                <a:spcPts val="0"/>
              </a:spcAft>
              <a:defRPr sz="2400">
                <a:solidFill>
                  <a:schemeClr val="bg1"/>
                </a:solidFill>
              </a:defRPr>
            </a:lvl2pPr>
            <a:lvl3pPr marL="900113" indent="-228600">
              <a:spcBef>
                <a:spcPts val="0"/>
              </a:spcBef>
              <a:spcAft>
                <a:spcPts val="0"/>
              </a:spcAft>
              <a:tabLst>
                <a:tab pos="900113" algn="l"/>
              </a:tabLst>
              <a:defRPr sz="2400">
                <a:solidFill>
                  <a:schemeClr val="bg1"/>
                </a:solidFill>
              </a:defRPr>
            </a:lvl3pPr>
            <a:lvl4pPr marL="1254125" indent="-228600">
              <a:spcBef>
                <a:spcPts val="0"/>
              </a:spcBef>
              <a:spcAft>
                <a:spcPts val="0"/>
              </a:spcAft>
              <a:defRPr sz="2400">
                <a:solidFill>
                  <a:schemeClr val="bg1"/>
                </a:solidFill>
              </a:defRPr>
            </a:lvl4pPr>
            <a:lvl5pPr marL="1616075" indent="-228600">
              <a:spcBef>
                <a:spcPts val="0"/>
              </a:spcBef>
              <a:spcAft>
                <a:spcPts val="0"/>
              </a:spcAft>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955609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idia - tiivis asettelu 2">
    <p:spTree>
      <p:nvGrpSpPr>
        <p:cNvPr id="1" name=""/>
        <p:cNvGrpSpPr/>
        <p:nvPr/>
      </p:nvGrpSpPr>
      <p:grpSpPr>
        <a:xfrm>
          <a:off x="0" y="0"/>
          <a:ext cx="0" cy="0"/>
          <a:chOff x="0" y="0"/>
          <a:chExt cx="0" cy="0"/>
        </a:xfrm>
      </p:grpSpPr>
      <p:sp>
        <p:nvSpPr>
          <p:cNvPr id="27" name="Rectangle 1">
            <a:extLst>
              <a:ext uri="{FF2B5EF4-FFF2-40B4-BE49-F238E27FC236}">
                <a16:creationId xmlns:a16="http://schemas.microsoft.com/office/drawing/2014/main" id="{DCEED92B-0807-864D-F526-2D0D0BE59F2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32" name="Page Number - Blue">
            <a:extLst>
              <a:ext uri="{FF2B5EF4-FFF2-40B4-BE49-F238E27FC236}">
                <a16:creationId xmlns:a16="http://schemas.microsoft.com/office/drawing/2014/main" id="{7587B098-B2EB-B0B2-9FBC-00DD5A7E61D3}"/>
              </a:ext>
            </a:extLst>
          </p:cNvPr>
          <p:cNvSpPr txBox="1">
            <a:spLocks noChangeArrowheads="1"/>
          </p:cNvSpPr>
          <p:nvPr userDrawn="1"/>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a:t>
            </a:fld>
            <a:endParaRPr lang="en-US" sz="1000" dirty="0">
              <a:solidFill>
                <a:srgbClr val="00338D"/>
              </a:solidFill>
            </a:endParaRPr>
          </a:p>
        </p:txBody>
      </p:sp>
      <p:sp>
        <p:nvSpPr>
          <p:cNvPr id="35" name="Yellow Bar">
            <a:extLst>
              <a:ext uri="{FF2B5EF4-FFF2-40B4-BE49-F238E27FC236}">
                <a16:creationId xmlns:a16="http://schemas.microsoft.com/office/drawing/2014/main" id="{D87160AE-094E-39A4-5E61-400166B563EE}"/>
              </a:ext>
            </a:extLst>
          </p:cNvPr>
          <p:cNvSpPr/>
          <p:nvPr userDrawn="1"/>
        </p:nvSpPr>
        <p:spPr>
          <a:xfrm>
            <a:off x="361858" y="181583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6" name="Otsikko 10">
            <a:extLst>
              <a:ext uri="{FF2B5EF4-FFF2-40B4-BE49-F238E27FC236}">
                <a16:creationId xmlns:a16="http://schemas.microsoft.com/office/drawing/2014/main" id="{E6FF1F4F-FDC3-BC14-8E76-39271877A8A6}"/>
              </a:ext>
            </a:extLst>
          </p:cNvPr>
          <p:cNvSpPr>
            <a:spLocks noGrp="1"/>
          </p:cNvSpPr>
          <p:nvPr>
            <p:ph type="title" hasCustomPrompt="1"/>
          </p:nvPr>
        </p:nvSpPr>
        <p:spPr>
          <a:xfrm>
            <a:off x="251791" y="1127235"/>
            <a:ext cx="11628437" cy="616887"/>
          </a:xfrm>
          <a:prstGeom prst="rect">
            <a:avLst/>
          </a:prstGeom>
        </p:spPr>
        <p:txBody>
          <a:bodyPr/>
          <a:lstStyle>
            <a:lvl1pPr>
              <a:defRPr sz="3200" b="1">
                <a:solidFill>
                  <a:schemeClr val="tx2"/>
                </a:solidFill>
                <a:latin typeface="+mn-lt"/>
              </a:defRPr>
            </a:lvl1pPr>
          </a:lstStyle>
          <a:p>
            <a:r>
              <a:rPr lang="fi-FI" dirty="0"/>
              <a:t>Otsikkoteksti</a:t>
            </a:r>
          </a:p>
        </p:txBody>
      </p:sp>
      <p:sp>
        <p:nvSpPr>
          <p:cNvPr id="37" name="Tekstin paikkamerkki 12">
            <a:extLst>
              <a:ext uri="{FF2B5EF4-FFF2-40B4-BE49-F238E27FC236}">
                <a16:creationId xmlns:a16="http://schemas.microsoft.com/office/drawing/2014/main" id="{05D92E7D-4F82-3742-A3E9-732E5D0A3702}"/>
              </a:ext>
            </a:extLst>
          </p:cNvPr>
          <p:cNvSpPr>
            <a:spLocks noGrp="1"/>
          </p:cNvSpPr>
          <p:nvPr>
            <p:ph type="body" sz="quarter" idx="10"/>
          </p:nvPr>
        </p:nvSpPr>
        <p:spPr>
          <a:xfrm>
            <a:off x="250318" y="2043277"/>
            <a:ext cx="11628437" cy="4121150"/>
          </a:xfrm>
          <a:prstGeom prst="rect">
            <a:avLst/>
          </a:prstGeom>
        </p:spPr>
        <p:txBody>
          <a:bodyPr/>
          <a:lstStyle>
            <a:lvl1pPr>
              <a:spcBef>
                <a:spcPts val="0"/>
              </a:spcBef>
              <a:spcAft>
                <a:spcPts val="0"/>
              </a:spcAft>
              <a:defRPr sz="2400">
                <a:solidFill>
                  <a:schemeClr val="tx2"/>
                </a:solidFill>
              </a:defRPr>
            </a:lvl1pPr>
            <a:lvl2pPr marL="538163" indent="-228600">
              <a:spcBef>
                <a:spcPts val="0"/>
              </a:spcBef>
              <a:spcAft>
                <a:spcPts val="0"/>
              </a:spcAft>
              <a:defRPr sz="2400">
                <a:solidFill>
                  <a:schemeClr val="tx2"/>
                </a:solidFill>
              </a:defRPr>
            </a:lvl2pPr>
            <a:lvl3pPr marL="900113" indent="-228600">
              <a:spcBef>
                <a:spcPts val="0"/>
              </a:spcBef>
              <a:spcAft>
                <a:spcPts val="0"/>
              </a:spcAft>
              <a:tabLst>
                <a:tab pos="900113" algn="l"/>
              </a:tabLst>
              <a:defRPr sz="2400">
                <a:solidFill>
                  <a:schemeClr val="tx2"/>
                </a:solidFill>
              </a:defRPr>
            </a:lvl3pPr>
            <a:lvl4pPr marL="1254125" indent="-228600">
              <a:spcBef>
                <a:spcPts val="0"/>
              </a:spcBef>
              <a:spcAft>
                <a:spcPts val="0"/>
              </a:spcAft>
              <a:defRPr sz="2400">
                <a:solidFill>
                  <a:schemeClr val="tx2"/>
                </a:solidFill>
              </a:defRPr>
            </a:lvl4pPr>
            <a:lvl5pPr marL="1616075" indent="-228600">
              <a:spcBef>
                <a:spcPts val="0"/>
              </a:spcBef>
              <a:spcAft>
                <a:spcPts val="0"/>
              </a:spcAft>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2" name="Background - Solid">
            <a:extLst>
              <a:ext uri="{FF2B5EF4-FFF2-40B4-BE49-F238E27FC236}">
                <a16:creationId xmlns:a16="http://schemas.microsoft.com/office/drawing/2014/main" id="{14A4C9D4-C56D-F2D3-22A3-0886F56EB7A5}"/>
              </a:ext>
            </a:extLst>
          </p:cNvPr>
          <p:cNvSpPr/>
          <p:nvPr userDrawn="1"/>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Background - Solid">
            <a:extLst>
              <a:ext uri="{FF2B5EF4-FFF2-40B4-BE49-F238E27FC236}">
                <a16:creationId xmlns:a16="http://schemas.microsoft.com/office/drawing/2014/main" id="{9E39D9CA-C99D-7B28-0980-332023803662}"/>
              </a:ext>
            </a:extLst>
          </p:cNvPr>
          <p:cNvSpPr/>
          <p:nvPr userDrawn="1"/>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3" name="Picture 1">
            <a:extLst>
              <a:ext uri="{FF2B5EF4-FFF2-40B4-BE49-F238E27FC236}">
                <a16:creationId xmlns:a16="http://schemas.microsoft.com/office/drawing/2014/main" id="{6F93DA6D-4DFC-DE5C-999D-C16BD70EE6A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8822" y="201698"/>
            <a:ext cx="917472" cy="871598"/>
          </a:xfrm>
          <a:prstGeom prst="rect">
            <a:avLst/>
          </a:prstGeom>
        </p:spPr>
      </p:pic>
    </p:spTree>
    <p:extLst>
      <p:ext uri="{BB962C8B-B14F-4D97-AF65-F5344CB8AC3E}">
        <p14:creationId xmlns:p14="http://schemas.microsoft.com/office/powerpoint/2010/main" val="3836964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idia - tiivis asettelu 3">
    <p:spTree>
      <p:nvGrpSpPr>
        <p:cNvPr id="1" name=""/>
        <p:cNvGrpSpPr/>
        <p:nvPr/>
      </p:nvGrpSpPr>
      <p:grpSpPr>
        <a:xfrm>
          <a:off x="0" y="0"/>
          <a:ext cx="0" cy="0"/>
          <a:chOff x="0" y="0"/>
          <a:chExt cx="0" cy="0"/>
        </a:xfrm>
      </p:grpSpPr>
      <p:sp>
        <p:nvSpPr>
          <p:cNvPr id="27" name="Rectangle 1">
            <a:extLst>
              <a:ext uri="{FF2B5EF4-FFF2-40B4-BE49-F238E27FC236}">
                <a16:creationId xmlns:a16="http://schemas.microsoft.com/office/drawing/2014/main" id="{DCEED92B-0807-864D-F526-2D0D0BE59F2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31" name="Background - Solid">
            <a:extLst>
              <a:ext uri="{FF2B5EF4-FFF2-40B4-BE49-F238E27FC236}">
                <a16:creationId xmlns:a16="http://schemas.microsoft.com/office/drawing/2014/main" id="{0C232CF2-9C38-D788-AB3A-6353A195E5F8}"/>
              </a:ext>
            </a:extLst>
          </p:cNvPr>
          <p:cNvSpPr/>
          <p:nvPr userDrawn="1"/>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2" name="Page Number - Blue">
            <a:extLst>
              <a:ext uri="{FF2B5EF4-FFF2-40B4-BE49-F238E27FC236}">
                <a16:creationId xmlns:a16="http://schemas.microsoft.com/office/drawing/2014/main" id="{7587B098-B2EB-B0B2-9FBC-00DD5A7E61D3}"/>
              </a:ext>
            </a:extLst>
          </p:cNvPr>
          <p:cNvSpPr txBox="1">
            <a:spLocks noChangeArrowheads="1"/>
          </p:cNvSpPr>
          <p:nvPr userDrawn="1"/>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a:t>
            </a:fld>
            <a:endParaRPr lang="en-US" sz="1000" dirty="0">
              <a:solidFill>
                <a:srgbClr val="00338D"/>
              </a:solidFill>
            </a:endParaRPr>
          </a:p>
        </p:txBody>
      </p:sp>
      <p:pic>
        <p:nvPicPr>
          <p:cNvPr id="34" name="Kuva 33" descr="Kuva, joka sisältää kohteen tunnus, logo, symboli, Tavaramerkki&#10;&#10;Kuvaus luotu automaattisesti">
            <a:extLst>
              <a:ext uri="{FF2B5EF4-FFF2-40B4-BE49-F238E27FC236}">
                <a16:creationId xmlns:a16="http://schemas.microsoft.com/office/drawing/2014/main" id="{AF7EFFB1-5FCB-78FC-DF77-D8AA7C9A27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807" y="5707757"/>
            <a:ext cx="1046306" cy="993550"/>
          </a:xfrm>
          <a:prstGeom prst="rect">
            <a:avLst/>
          </a:prstGeom>
        </p:spPr>
      </p:pic>
      <p:sp>
        <p:nvSpPr>
          <p:cNvPr id="35" name="Yellow Bar">
            <a:extLst>
              <a:ext uri="{FF2B5EF4-FFF2-40B4-BE49-F238E27FC236}">
                <a16:creationId xmlns:a16="http://schemas.microsoft.com/office/drawing/2014/main" id="{D87160AE-094E-39A4-5E61-400166B563EE}"/>
              </a:ext>
            </a:extLst>
          </p:cNvPr>
          <p:cNvSpPr/>
          <p:nvPr userDrawn="1"/>
        </p:nvSpPr>
        <p:spPr>
          <a:xfrm>
            <a:off x="361858" y="122711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6" name="Otsikko 10">
            <a:extLst>
              <a:ext uri="{FF2B5EF4-FFF2-40B4-BE49-F238E27FC236}">
                <a16:creationId xmlns:a16="http://schemas.microsoft.com/office/drawing/2014/main" id="{E6FF1F4F-FDC3-BC14-8E76-39271877A8A6}"/>
              </a:ext>
            </a:extLst>
          </p:cNvPr>
          <p:cNvSpPr>
            <a:spLocks noGrp="1"/>
          </p:cNvSpPr>
          <p:nvPr>
            <p:ph type="title" hasCustomPrompt="1"/>
          </p:nvPr>
        </p:nvSpPr>
        <p:spPr>
          <a:xfrm>
            <a:off x="251791" y="538513"/>
            <a:ext cx="11628437" cy="616887"/>
          </a:xfrm>
          <a:prstGeom prst="rect">
            <a:avLst/>
          </a:prstGeom>
        </p:spPr>
        <p:txBody>
          <a:bodyPr/>
          <a:lstStyle>
            <a:lvl1pPr>
              <a:defRPr sz="3200" b="1">
                <a:solidFill>
                  <a:schemeClr val="tx2"/>
                </a:solidFill>
                <a:latin typeface="Arial" panose="020B0604020202020204" pitchFamily="34" charset="0"/>
                <a:cs typeface="Arial" panose="020B0604020202020204" pitchFamily="34" charset="0"/>
              </a:defRPr>
            </a:lvl1pPr>
          </a:lstStyle>
          <a:p>
            <a:r>
              <a:rPr lang="fi-FI" dirty="0"/>
              <a:t>Otsikkoteksti</a:t>
            </a:r>
          </a:p>
        </p:txBody>
      </p:sp>
      <p:sp>
        <p:nvSpPr>
          <p:cNvPr id="37" name="Tekstin paikkamerkki 12">
            <a:extLst>
              <a:ext uri="{FF2B5EF4-FFF2-40B4-BE49-F238E27FC236}">
                <a16:creationId xmlns:a16="http://schemas.microsoft.com/office/drawing/2014/main" id="{05D92E7D-4F82-3742-A3E9-732E5D0A3702}"/>
              </a:ext>
            </a:extLst>
          </p:cNvPr>
          <p:cNvSpPr>
            <a:spLocks noGrp="1"/>
          </p:cNvSpPr>
          <p:nvPr>
            <p:ph type="body" sz="quarter" idx="10"/>
          </p:nvPr>
        </p:nvSpPr>
        <p:spPr>
          <a:xfrm>
            <a:off x="250318" y="1454555"/>
            <a:ext cx="11628437" cy="4121150"/>
          </a:xfrm>
          <a:prstGeom prst="rect">
            <a:avLst/>
          </a:prstGeom>
        </p:spPr>
        <p:txBody>
          <a:bodyPr/>
          <a:lstStyle>
            <a:lvl1pPr>
              <a:spcBef>
                <a:spcPts val="0"/>
              </a:spcBef>
              <a:spcAft>
                <a:spcPts val="0"/>
              </a:spcAft>
              <a:defRPr sz="2400">
                <a:solidFill>
                  <a:schemeClr val="tx2"/>
                </a:solidFill>
              </a:defRPr>
            </a:lvl1pPr>
            <a:lvl2pPr marL="538163" indent="-228600">
              <a:spcBef>
                <a:spcPts val="0"/>
              </a:spcBef>
              <a:spcAft>
                <a:spcPts val="0"/>
              </a:spcAft>
              <a:defRPr sz="2400">
                <a:solidFill>
                  <a:schemeClr val="tx2"/>
                </a:solidFill>
              </a:defRPr>
            </a:lvl2pPr>
            <a:lvl3pPr marL="900113" indent="-228600">
              <a:spcBef>
                <a:spcPts val="0"/>
              </a:spcBef>
              <a:spcAft>
                <a:spcPts val="0"/>
              </a:spcAft>
              <a:tabLst>
                <a:tab pos="900113" algn="l"/>
              </a:tabLst>
              <a:defRPr sz="2400">
                <a:solidFill>
                  <a:schemeClr val="tx2"/>
                </a:solidFill>
              </a:defRPr>
            </a:lvl3pPr>
            <a:lvl4pPr marL="1254125" indent="-228600">
              <a:spcBef>
                <a:spcPts val="0"/>
              </a:spcBef>
              <a:spcAft>
                <a:spcPts val="0"/>
              </a:spcAft>
              <a:defRPr sz="2400">
                <a:solidFill>
                  <a:schemeClr val="tx2"/>
                </a:solidFill>
              </a:defRPr>
            </a:lvl4pPr>
            <a:lvl5pPr marL="1616075" indent="-228600">
              <a:spcBef>
                <a:spcPts val="0"/>
              </a:spcBef>
              <a:spcAft>
                <a:spcPts val="0"/>
              </a:spcAft>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518048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atikkodia1">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53421E4-BB61-6957-A497-816175E703AA}"/>
              </a:ext>
            </a:extLst>
          </p:cNvPr>
          <p:cNvSpPr/>
          <p:nvPr userDrawn="1"/>
        </p:nvSpPr>
        <p:spPr>
          <a:xfrm>
            <a:off x="0" y="0"/>
            <a:ext cx="12192000" cy="6858000"/>
          </a:xfrm>
          <a:prstGeom prst="rect">
            <a:avLst/>
          </a:prstGeom>
          <a:gradFill flip="none" rotWithShape="1">
            <a:gsLst>
              <a:gs pos="0">
                <a:srgbClr val="39285B"/>
              </a:gs>
              <a:gs pos="100000">
                <a:srgbClr val="0A5496"/>
              </a:gs>
              <a:gs pos="53000">
                <a:srgbClr val="5A3786"/>
              </a:gs>
              <a:gs pos="24000">
                <a:srgbClr val="732E81"/>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7" name="Picture 15">
            <a:extLst>
              <a:ext uri="{FF2B5EF4-FFF2-40B4-BE49-F238E27FC236}">
                <a16:creationId xmlns:a16="http://schemas.microsoft.com/office/drawing/2014/main" id="{63ECFDE5-847E-98B8-BC9D-EA8DE56CE49E}"/>
              </a:ext>
            </a:extLst>
          </p:cNvPr>
          <p:cNvPicPr>
            <a:picLocks noChangeAspect="1"/>
          </p:cNvPicPr>
          <p:nvPr userDrawn="1"/>
        </p:nvPicPr>
        <p:blipFill rotWithShape="1">
          <a:blip r:embed="rId2" cstate="screen">
            <a:alphaModFix amt="7000"/>
            <a:extLst>
              <a:ext uri="{28A0092B-C50C-407E-A947-70E740481C1C}">
                <a14:useLocalDpi xmlns:a14="http://schemas.microsoft.com/office/drawing/2010/main"/>
              </a:ext>
            </a:extLst>
          </a:blip>
          <a:srcRect t="2" r="-356" b="-770"/>
          <a:stretch/>
        </p:blipFill>
        <p:spPr>
          <a:xfrm>
            <a:off x="2753039" y="195681"/>
            <a:ext cx="6937768" cy="6591035"/>
          </a:xfrm>
          <a:prstGeom prst="rect">
            <a:avLst/>
          </a:prstGeom>
        </p:spPr>
      </p:pic>
      <p:sp>
        <p:nvSpPr>
          <p:cNvPr id="13" name="Rectangle 20">
            <a:extLst>
              <a:ext uri="{FF2B5EF4-FFF2-40B4-BE49-F238E27FC236}">
                <a16:creationId xmlns:a16="http://schemas.microsoft.com/office/drawing/2014/main" id="{6B5E8F8A-CBFA-BFCA-5A5F-5B9511D944C1}"/>
              </a:ext>
            </a:extLst>
          </p:cNvPr>
          <p:cNvSpPr/>
          <p:nvPr userDrawn="1"/>
        </p:nvSpPr>
        <p:spPr>
          <a:xfrm>
            <a:off x="5496794" y="2691003"/>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4" name="Rounded Rectangle 1">
            <a:extLst>
              <a:ext uri="{FF2B5EF4-FFF2-40B4-BE49-F238E27FC236}">
                <a16:creationId xmlns:a16="http://schemas.microsoft.com/office/drawing/2014/main" id="{594B94B4-895A-A8E8-F7DA-DCA2C0088F4F}"/>
              </a:ext>
            </a:extLst>
          </p:cNvPr>
          <p:cNvSpPr/>
          <p:nvPr userDrawn="1"/>
        </p:nvSpPr>
        <p:spPr bwMode="auto">
          <a:xfrm>
            <a:off x="574166" y="3867298"/>
            <a:ext cx="3312000" cy="2088000"/>
          </a:xfrm>
          <a:prstGeom prst="roundRect">
            <a:avLst/>
          </a:prstGeom>
          <a:noFill/>
          <a:ln w="444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1600" b="1" i="0" u="none" strike="noStrike" cap="none" normalizeH="0" dirty="0">
              <a:ln>
                <a:noFill/>
              </a:ln>
              <a:solidFill>
                <a:schemeClr val="bg1"/>
              </a:solidFill>
              <a:effectLst/>
              <a:ea typeface="ヒラギノ角ゴ Pro W3" pitchFamily="84" charset="-128"/>
            </a:endParaRPr>
          </a:p>
        </p:txBody>
      </p:sp>
      <p:sp>
        <p:nvSpPr>
          <p:cNvPr id="16" name="Rounded Rectangle 32">
            <a:extLst>
              <a:ext uri="{FF2B5EF4-FFF2-40B4-BE49-F238E27FC236}">
                <a16:creationId xmlns:a16="http://schemas.microsoft.com/office/drawing/2014/main" id="{ECBC2C8C-1E09-3221-5A5E-B09D288AFD14}"/>
              </a:ext>
            </a:extLst>
          </p:cNvPr>
          <p:cNvSpPr/>
          <p:nvPr userDrawn="1"/>
        </p:nvSpPr>
        <p:spPr bwMode="auto">
          <a:xfrm>
            <a:off x="4440001" y="3867298"/>
            <a:ext cx="3312000" cy="2088000"/>
          </a:xfrm>
          <a:prstGeom prst="roundRect">
            <a:avLst/>
          </a:prstGeom>
          <a:noFill/>
          <a:ln w="444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1600" b="1" i="0" u="none" strike="noStrike" cap="none" normalizeH="0" dirty="0">
              <a:ln>
                <a:noFill/>
              </a:ln>
              <a:solidFill>
                <a:schemeClr val="bg1"/>
              </a:solidFill>
              <a:effectLst/>
              <a:ea typeface="ヒラギノ角ゴ Pro W3" pitchFamily="84" charset="-128"/>
            </a:endParaRPr>
          </a:p>
        </p:txBody>
      </p:sp>
      <p:sp>
        <p:nvSpPr>
          <p:cNvPr id="20" name="Rounded Rectangle 34">
            <a:extLst>
              <a:ext uri="{FF2B5EF4-FFF2-40B4-BE49-F238E27FC236}">
                <a16:creationId xmlns:a16="http://schemas.microsoft.com/office/drawing/2014/main" id="{0B4A9358-7062-DFFB-A754-634969795564}"/>
              </a:ext>
            </a:extLst>
          </p:cNvPr>
          <p:cNvSpPr/>
          <p:nvPr userDrawn="1"/>
        </p:nvSpPr>
        <p:spPr bwMode="auto">
          <a:xfrm>
            <a:off x="8305836" y="3867298"/>
            <a:ext cx="3312000" cy="2088000"/>
          </a:xfrm>
          <a:prstGeom prst="roundRect">
            <a:avLst/>
          </a:prstGeom>
          <a:noFill/>
          <a:ln w="444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1600" b="1" i="0" u="none" strike="noStrike" cap="none" normalizeH="0" dirty="0">
              <a:ln>
                <a:noFill/>
              </a:ln>
              <a:solidFill>
                <a:schemeClr val="bg1"/>
              </a:solidFill>
              <a:effectLst/>
              <a:ea typeface="ヒラギノ角ゴ Pro W3" pitchFamily="84" charset="-128"/>
            </a:endParaRPr>
          </a:p>
        </p:txBody>
      </p:sp>
      <p:sp>
        <p:nvSpPr>
          <p:cNvPr id="23" name="Page Number - Blue">
            <a:extLst>
              <a:ext uri="{FF2B5EF4-FFF2-40B4-BE49-F238E27FC236}">
                <a16:creationId xmlns:a16="http://schemas.microsoft.com/office/drawing/2014/main" id="{74A8161F-B4B2-05F7-AE46-EF876F7BBA8B}"/>
              </a:ext>
            </a:extLst>
          </p:cNvPr>
          <p:cNvSpPr txBox="1">
            <a:spLocks noChangeArrowheads="1"/>
          </p:cNvSpPr>
          <p:nvPr userDrawn="1"/>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25" name="Otsikko 23">
            <a:extLst>
              <a:ext uri="{FF2B5EF4-FFF2-40B4-BE49-F238E27FC236}">
                <a16:creationId xmlns:a16="http://schemas.microsoft.com/office/drawing/2014/main" id="{B94CC91F-9540-60BF-1335-5A44FB024F6B}"/>
              </a:ext>
            </a:extLst>
          </p:cNvPr>
          <p:cNvSpPr>
            <a:spLocks noGrp="1"/>
          </p:cNvSpPr>
          <p:nvPr>
            <p:ph type="title" hasCustomPrompt="1"/>
          </p:nvPr>
        </p:nvSpPr>
        <p:spPr>
          <a:xfrm>
            <a:off x="838200" y="1232581"/>
            <a:ext cx="10515600" cy="1325563"/>
          </a:xfrm>
          <a:prstGeom prst="rect">
            <a:avLst/>
          </a:prstGeom>
        </p:spPr>
        <p:txBody>
          <a:bodyPr anchor="b"/>
          <a:lstStyle>
            <a:lvl1pPr algn="ctr">
              <a:defRPr b="1">
                <a:solidFill>
                  <a:schemeClr val="bg1"/>
                </a:solidFill>
              </a:defRPr>
            </a:lvl1pPr>
          </a:lstStyle>
          <a:p>
            <a:r>
              <a:rPr lang="fi-FI" dirty="0"/>
              <a:t>Otsikko tähän</a:t>
            </a:r>
          </a:p>
        </p:txBody>
      </p:sp>
      <p:sp>
        <p:nvSpPr>
          <p:cNvPr id="28" name="Tekstin paikkamerkki 26">
            <a:extLst>
              <a:ext uri="{FF2B5EF4-FFF2-40B4-BE49-F238E27FC236}">
                <a16:creationId xmlns:a16="http://schemas.microsoft.com/office/drawing/2014/main" id="{BAEA7135-8583-A9E4-29E4-2ECC0C407848}"/>
              </a:ext>
            </a:extLst>
          </p:cNvPr>
          <p:cNvSpPr>
            <a:spLocks noGrp="1"/>
          </p:cNvSpPr>
          <p:nvPr>
            <p:ph type="body" sz="quarter" idx="10" hasCustomPrompt="1"/>
          </p:nvPr>
        </p:nvSpPr>
        <p:spPr>
          <a:xfrm>
            <a:off x="838200" y="2832619"/>
            <a:ext cx="10515600" cy="669925"/>
          </a:xfrm>
          <a:prstGeom prst="rect">
            <a:avLst/>
          </a:prstGeom>
        </p:spPr>
        <p:txBody>
          <a:bodyPr/>
          <a:lstStyle>
            <a:lvl1pPr marL="0" indent="0" algn="ctr">
              <a:spcBef>
                <a:spcPts val="0"/>
              </a:spcBef>
              <a:buNone/>
              <a:defRPr sz="2000">
                <a:solidFill>
                  <a:schemeClr val="bg1"/>
                </a:solidFill>
              </a:defRPr>
            </a:lvl1pPr>
          </a:lstStyle>
          <a:p>
            <a:pPr lvl="0"/>
            <a:r>
              <a:rPr lang="fi-FI" dirty="0"/>
              <a:t>Täytä tähän asiaa kuvaava teksti</a:t>
            </a:r>
          </a:p>
        </p:txBody>
      </p:sp>
      <p:sp>
        <p:nvSpPr>
          <p:cNvPr id="34" name="Tekstin paikkamerkki 33">
            <a:extLst>
              <a:ext uri="{FF2B5EF4-FFF2-40B4-BE49-F238E27FC236}">
                <a16:creationId xmlns:a16="http://schemas.microsoft.com/office/drawing/2014/main" id="{CEC44792-0225-B8EE-2A42-D4FF03A796A2}"/>
              </a:ext>
            </a:extLst>
          </p:cNvPr>
          <p:cNvSpPr>
            <a:spLocks noGrp="1"/>
          </p:cNvSpPr>
          <p:nvPr>
            <p:ph type="body" sz="quarter" idx="11" hasCustomPrompt="1"/>
          </p:nvPr>
        </p:nvSpPr>
        <p:spPr>
          <a:xfrm>
            <a:off x="695195" y="4014788"/>
            <a:ext cx="3068875" cy="1835150"/>
          </a:xfrm>
          <a:prstGeom prst="rect">
            <a:avLst/>
          </a:prstGeom>
        </p:spPr>
        <p:txBody>
          <a:bodyPr anchor="ctr"/>
          <a:lstStyle>
            <a:lvl1pPr marL="0" indent="0" algn="ctr">
              <a:spcBef>
                <a:spcPts val="0"/>
              </a:spcBef>
              <a:buFont typeface="Arial" panose="020B0604020202020204" pitchFamily="34" charset="0"/>
              <a:buNone/>
              <a:defRPr sz="1600" b="1">
                <a:solidFill>
                  <a:schemeClr val="bg1"/>
                </a:solidFill>
              </a:defRPr>
            </a:lvl1pPr>
          </a:lstStyle>
          <a:p>
            <a:pPr lvl="0"/>
            <a:r>
              <a:rPr lang="fi-FI" dirty="0"/>
              <a:t>TÄHÄN KOLME POINTTIA</a:t>
            </a:r>
          </a:p>
        </p:txBody>
      </p:sp>
      <p:sp>
        <p:nvSpPr>
          <p:cNvPr id="35" name="Tekstin paikkamerkki 33">
            <a:extLst>
              <a:ext uri="{FF2B5EF4-FFF2-40B4-BE49-F238E27FC236}">
                <a16:creationId xmlns:a16="http://schemas.microsoft.com/office/drawing/2014/main" id="{3A350BC2-2019-F883-AB2B-A4DC8969E484}"/>
              </a:ext>
            </a:extLst>
          </p:cNvPr>
          <p:cNvSpPr>
            <a:spLocks noGrp="1"/>
          </p:cNvSpPr>
          <p:nvPr>
            <p:ph type="body" sz="quarter" idx="12" hasCustomPrompt="1"/>
          </p:nvPr>
        </p:nvSpPr>
        <p:spPr>
          <a:xfrm>
            <a:off x="4561562" y="4014788"/>
            <a:ext cx="3068875" cy="1835150"/>
          </a:xfrm>
          <a:prstGeom prst="rect">
            <a:avLst/>
          </a:prstGeom>
        </p:spPr>
        <p:txBody>
          <a:bodyPr anchor="ctr"/>
          <a:lstStyle>
            <a:lvl1pPr marL="0" indent="0" algn="ctr">
              <a:spcBef>
                <a:spcPts val="0"/>
              </a:spcBef>
              <a:buFont typeface="Arial" panose="020B0604020202020204" pitchFamily="34" charset="0"/>
              <a:buNone/>
              <a:defRPr sz="1600" b="1">
                <a:solidFill>
                  <a:schemeClr val="bg1"/>
                </a:solidFill>
              </a:defRPr>
            </a:lvl1pPr>
          </a:lstStyle>
          <a:p>
            <a:pPr lvl="0"/>
            <a:r>
              <a:rPr lang="fi-FI" dirty="0"/>
              <a:t>TÄHÄN KOLME POINTTIA</a:t>
            </a:r>
          </a:p>
        </p:txBody>
      </p:sp>
      <p:sp>
        <p:nvSpPr>
          <p:cNvPr id="36" name="Tekstin paikkamerkki 33">
            <a:extLst>
              <a:ext uri="{FF2B5EF4-FFF2-40B4-BE49-F238E27FC236}">
                <a16:creationId xmlns:a16="http://schemas.microsoft.com/office/drawing/2014/main" id="{0F89F40E-AA83-4422-C590-CEB6ECF1B5DB}"/>
              </a:ext>
            </a:extLst>
          </p:cNvPr>
          <p:cNvSpPr>
            <a:spLocks noGrp="1"/>
          </p:cNvSpPr>
          <p:nvPr>
            <p:ph type="body" sz="quarter" idx="13" hasCustomPrompt="1"/>
          </p:nvPr>
        </p:nvSpPr>
        <p:spPr>
          <a:xfrm>
            <a:off x="8427930" y="4014788"/>
            <a:ext cx="3068875" cy="1835150"/>
          </a:xfrm>
          <a:prstGeom prst="rect">
            <a:avLst/>
          </a:prstGeom>
        </p:spPr>
        <p:txBody>
          <a:bodyPr anchor="ctr"/>
          <a:lstStyle>
            <a:lvl1pPr marL="0" indent="0" algn="ctr">
              <a:spcBef>
                <a:spcPts val="0"/>
              </a:spcBef>
              <a:buFont typeface="Arial" panose="020B0604020202020204" pitchFamily="34" charset="0"/>
              <a:buNone/>
              <a:defRPr sz="1600" b="1">
                <a:solidFill>
                  <a:schemeClr val="bg1"/>
                </a:solidFill>
              </a:defRPr>
            </a:lvl1pPr>
          </a:lstStyle>
          <a:p>
            <a:pPr lvl="0"/>
            <a:r>
              <a:rPr lang="fi-FI" dirty="0"/>
              <a:t>TÄHÄN KOLME POINTTIA</a:t>
            </a:r>
          </a:p>
        </p:txBody>
      </p:sp>
    </p:spTree>
    <p:extLst>
      <p:ext uri="{BB962C8B-B14F-4D97-AF65-F5344CB8AC3E}">
        <p14:creationId xmlns:p14="http://schemas.microsoft.com/office/powerpoint/2010/main" val="683069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taattidia">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E341F74C-85C4-EDC9-7F4F-4DB45C84E750}"/>
              </a:ext>
            </a:extLst>
          </p:cNvPr>
          <p:cNvSpPr/>
          <p:nvPr userDrawn="1"/>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pic>
        <p:nvPicPr>
          <p:cNvPr id="4" name="Graphic 2">
            <a:extLst>
              <a:ext uri="{FF2B5EF4-FFF2-40B4-BE49-F238E27FC236}">
                <a16:creationId xmlns:a16="http://schemas.microsoft.com/office/drawing/2014/main" id="{82B7F50D-8373-768B-498F-535F8AF37B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5" name="Graphic 3">
            <a:extLst>
              <a:ext uri="{FF2B5EF4-FFF2-40B4-BE49-F238E27FC236}">
                <a16:creationId xmlns:a16="http://schemas.microsoft.com/office/drawing/2014/main" id="{FF07EFDC-2CFB-67DC-A170-C4E3322FA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6580415" y="0"/>
            <a:ext cx="6858000" cy="6858000"/>
          </a:xfrm>
          <a:prstGeom prst="rect">
            <a:avLst/>
          </a:prstGeom>
        </p:spPr>
      </p:pic>
      <p:sp>
        <p:nvSpPr>
          <p:cNvPr id="8" name="Quote">
            <a:extLst>
              <a:ext uri="{FF2B5EF4-FFF2-40B4-BE49-F238E27FC236}">
                <a16:creationId xmlns:a16="http://schemas.microsoft.com/office/drawing/2014/main" id="{0FE92EA6-5E94-3E02-15CD-E9899789F83F}"/>
              </a:ext>
            </a:extLst>
          </p:cNvPr>
          <p:cNvSpPr/>
          <p:nvPr userDrawn="1"/>
        </p:nvSpPr>
        <p:spPr>
          <a:xfrm>
            <a:off x="838200" y="11430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9" name="Quote">
            <a:extLst>
              <a:ext uri="{FF2B5EF4-FFF2-40B4-BE49-F238E27FC236}">
                <a16:creationId xmlns:a16="http://schemas.microsoft.com/office/drawing/2014/main" id="{3C4616A8-22A3-93D8-8218-9CA7AF341A1E}"/>
              </a:ext>
            </a:extLst>
          </p:cNvPr>
          <p:cNvSpPr/>
          <p:nvPr userDrawn="1"/>
        </p:nvSpPr>
        <p:spPr>
          <a:xfrm>
            <a:off x="9916281" y="4014626"/>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23" name="Page Number - Blue">
            <a:extLst>
              <a:ext uri="{FF2B5EF4-FFF2-40B4-BE49-F238E27FC236}">
                <a16:creationId xmlns:a16="http://schemas.microsoft.com/office/drawing/2014/main" id="{74A8161F-B4B2-05F7-AE46-EF876F7BBA8B}"/>
              </a:ext>
            </a:extLst>
          </p:cNvPr>
          <p:cNvSpPr txBox="1">
            <a:spLocks noChangeArrowheads="1"/>
          </p:cNvSpPr>
          <p:nvPr userDrawn="1"/>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28" name="Tekstin paikkamerkki 26">
            <a:extLst>
              <a:ext uri="{FF2B5EF4-FFF2-40B4-BE49-F238E27FC236}">
                <a16:creationId xmlns:a16="http://schemas.microsoft.com/office/drawing/2014/main" id="{BAEA7135-8583-A9E4-29E4-2ECC0C407848}"/>
              </a:ext>
            </a:extLst>
          </p:cNvPr>
          <p:cNvSpPr>
            <a:spLocks noGrp="1"/>
          </p:cNvSpPr>
          <p:nvPr>
            <p:ph type="body" sz="quarter" idx="10" hasCustomPrompt="1"/>
          </p:nvPr>
        </p:nvSpPr>
        <p:spPr>
          <a:xfrm>
            <a:off x="1835728" y="1917756"/>
            <a:ext cx="8520546" cy="3013217"/>
          </a:xfrm>
          <a:prstGeom prst="rect">
            <a:avLst/>
          </a:prstGeom>
        </p:spPr>
        <p:txBody>
          <a:bodyPr anchor="ctr"/>
          <a:lstStyle>
            <a:lvl1pPr marL="0" indent="0" algn="ctr">
              <a:spcBef>
                <a:spcPts val="0"/>
              </a:spcBef>
              <a:buNone/>
              <a:defRPr sz="3600" i="1">
                <a:solidFill>
                  <a:schemeClr val="bg1"/>
                </a:solidFill>
              </a:defRPr>
            </a:lvl1pPr>
          </a:lstStyle>
          <a:p>
            <a:pPr lvl="0"/>
            <a:r>
              <a:rPr lang="fi-FI" dirty="0"/>
              <a:t>Täytä tähän sitaatti tai nostolause</a:t>
            </a:r>
          </a:p>
        </p:txBody>
      </p:sp>
    </p:spTree>
    <p:extLst>
      <p:ext uri="{BB962C8B-B14F-4D97-AF65-F5344CB8AC3E}">
        <p14:creationId xmlns:p14="http://schemas.microsoft.com/office/powerpoint/2010/main" val="1339313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2">
    <p:spTree>
      <p:nvGrpSpPr>
        <p:cNvPr id="1" name=""/>
        <p:cNvGrpSpPr/>
        <p:nvPr/>
      </p:nvGrpSpPr>
      <p:grpSpPr>
        <a:xfrm>
          <a:off x="0" y="0"/>
          <a:ext cx="0" cy="0"/>
          <a:chOff x="0" y="0"/>
          <a:chExt cx="0" cy="0"/>
        </a:xfrm>
      </p:grpSpPr>
      <p:pic>
        <p:nvPicPr>
          <p:cNvPr id="9" name="Picture 1" descr="A picture containing human face, person, person, collage&#10;&#10;Description automatically generated">
            <a:extLst>
              <a:ext uri="{FF2B5EF4-FFF2-40B4-BE49-F238E27FC236}">
                <a16:creationId xmlns:a16="http://schemas.microsoft.com/office/drawing/2014/main" id="{B5B11852-6C94-3327-1E3C-E030AA4CE2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10" name="Background - Overlay">
            <a:extLst>
              <a:ext uri="{FF2B5EF4-FFF2-40B4-BE49-F238E27FC236}">
                <a16:creationId xmlns:a16="http://schemas.microsoft.com/office/drawing/2014/main" id="{442E8A67-B0C7-1960-3DF1-7FC406E22E78}"/>
              </a:ext>
            </a:extLst>
          </p:cNvPr>
          <p:cNvSpPr/>
          <p:nvPr userDrawn="1"/>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8BAB331E-F8B0-13F2-5F8F-2C48C1F5E4AF}"/>
              </a:ext>
            </a:extLst>
          </p:cNvPr>
          <p:cNvSpPr txBox="1">
            <a:spLocks noChangeArrowheads="1"/>
          </p:cNvSpPr>
          <p:nvPr userDrawn="1"/>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a:t>
            </a:fld>
            <a:endParaRPr lang="en-US" sz="1000" dirty="0">
              <a:solidFill>
                <a:schemeClr val="bg1"/>
              </a:solidFill>
            </a:endParaRPr>
          </a:p>
        </p:txBody>
      </p:sp>
      <p:sp>
        <p:nvSpPr>
          <p:cNvPr id="2" name="Yellow Bar">
            <a:extLst>
              <a:ext uri="{FF2B5EF4-FFF2-40B4-BE49-F238E27FC236}">
                <a16:creationId xmlns:a16="http://schemas.microsoft.com/office/drawing/2014/main" id="{4C869A95-19A7-9D2B-768A-5E73CC34CDFE}"/>
              </a:ext>
            </a:extLst>
          </p:cNvPr>
          <p:cNvSpPr/>
          <p:nvPr userDrawn="1"/>
        </p:nvSpPr>
        <p:spPr>
          <a:xfrm>
            <a:off x="914400" y="3716049"/>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5" name="Emblem - White" descr="lionlogo_white.eps">
            <a:extLst>
              <a:ext uri="{FF2B5EF4-FFF2-40B4-BE49-F238E27FC236}">
                <a16:creationId xmlns:a16="http://schemas.microsoft.com/office/drawing/2014/main" id="{8BF0F3BA-002D-7390-CCBB-C9DAF064F9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4400" y="1075539"/>
            <a:ext cx="1715386" cy="1673360"/>
          </a:xfrm>
          <a:prstGeom prst="rect">
            <a:avLst/>
          </a:prstGeom>
        </p:spPr>
      </p:pic>
      <p:sp>
        <p:nvSpPr>
          <p:cNvPr id="12" name="Otsikko 6">
            <a:extLst>
              <a:ext uri="{FF2B5EF4-FFF2-40B4-BE49-F238E27FC236}">
                <a16:creationId xmlns:a16="http://schemas.microsoft.com/office/drawing/2014/main" id="{3A09523D-4055-2150-A7D6-8AFDE6A20436}"/>
              </a:ext>
            </a:extLst>
          </p:cNvPr>
          <p:cNvSpPr>
            <a:spLocks noGrp="1"/>
          </p:cNvSpPr>
          <p:nvPr>
            <p:ph type="title" hasCustomPrompt="1"/>
          </p:nvPr>
        </p:nvSpPr>
        <p:spPr>
          <a:xfrm>
            <a:off x="761999" y="2852163"/>
            <a:ext cx="10515600" cy="624431"/>
          </a:xfrm>
          <a:prstGeom prst="rect">
            <a:avLst/>
          </a:prstGeom>
        </p:spPr>
        <p:txBody>
          <a:bodyPr/>
          <a:lstStyle>
            <a:lvl1pPr>
              <a:defRPr sz="4000" b="1">
                <a:solidFill>
                  <a:schemeClr val="bg1"/>
                </a:solidFill>
              </a:defRPr>
            </a:lvl1pPr>
          </a:lstStyle>
          <a:p>
            <a:r>
              <a:rPr lang="en-US" sz="4400" kern="0" dirty="0" err="1"/>
              <a:t>Otsikkoteksti</a:t>
            </a:r>
            <a:endParaRPr lang="en-US" sz="4400" kern="0" dirty="0"/>
          </a:p>
        </p:txBody>
      </p:sp>
      <p:sp>
        <p:nvSpPr>
          <p:cNvPr id="20" name="Tekstin paikkamerkki 18">
            <a:extLst>
              <a:ext uri="{FF2B5EF4-FFF2-40B4-BE49-F238E27FC236}">
                <a16:creationId xmlns:a16="http://schemas.microsoft.com/office/drawing/2014/main" id="{5D7801BF-FBE2-6105-AAFD-83BA932E06D5}"/>
              </a:ext>
            </a:extLst>
          </p:cNvPr>
          <p:cNvSpPr>
            <a:spLocks noGrp="1"/>
          </p:cNvSpPr>
          <p:nvPr>
            <p:ph type="body" sz="quarter" idx="10" hasCustomPrompt="1"/>
          </p:nvPr>
        </p:nvSpPr>
        <p:spPr>
          <a:xfrm>
            <a:off x="761999" y="3984995"/>
            <a:ext cx="10515600" cy="450850"/>
          </a:xfrm>
          <a:prstGeom prst="rect">
            <a:avLst/>
          </a:prstGeom>
        </p:spPr>
        <p:txBody>
          <a:bodyPr/>
          <a:lstStyle>
            <a:lvl1pPr marL="0" indent="0">
              <a:buNone/>
              <a:defRPr sz="3200">
                <a:solidFill>
                  <a:schemeClr val="bg1"/>
                </a:solidFill>
              </a:defRPr>
            </a:lvl1pPr>
          </a:lstStyle>
          <a:p>
            <a:pPr lvl="0"/>
            <a:r>
              <a:rPr lang="fi-FI" dirty="0"/>
              <a:t>Alaotsikkoteksti</a:t>
            </a:r>
          </a:p>
        </p:txBody>
      </p:sp>
      <p:sp>
        <p:nvSpPr>
          <p:cNvPr id="23" name="Tekstin paikkamerkki 21">
            <a:extLst>
              <a:ext uri="{FF2B5EF4-FFF2-40B4-BE49-F238E27FC236}">
                <a16:creationId xmlns:a16="http://schemas.microsoft.com/office/drawing/2014/main" id="{FF17FCE7-54A5-DB09-1AFC-FA319480D416}"/>
              </a:ext>
            </a:extLst>
          </p:cNvPr>
          <p:cNvSpPr>
            <a:spLocks noGrp="1"/>
          </p:cNvSpPr>
          <p:nvPr>
            <p:ph type="body" sz="quarter" idx="11" hasCustomPrompt="1"/>
          </p:nvPr>
        </p:nvSpPr>
        <p:spPr>
          <a:xfrm>
            <a:off x="761999" y="6017070"/>
            <a:ext cx="10515600" cy="434975"/>
          </a:xfrm>
          <a:prstGeom prst="rect">
            <a:avLst/>
          </a:prstGeom>
        </p:spPr>
        <p:txBody>
          <a:bodyPr/>
          <a:lstStyle>
            <a:lvl1pPr marL="0" indent="0">
              <a:buNone/>
              <a:defRPr sz="2400">
                <a:solidFill>
                  <a:schemeClr val="bg1"/>
                </a:solidFill>
              </a:defRPr>
            </a:lvl1pPr>
          </a:lstStyle>
          <a:p>
            <a:pPr lvl="0"/>
            <a:r>
              <a:rPr lang="fi-FI" dirty="0"/>
              <a:t>Alaviiteteksti</a:t>
            </a:r>
          </a:p>
        </p:txBody>
      </p:sp>
    </p:spTree>
    <p:extLst>
      <p:ext uri="{BB962C8B-B14F-4D97-AF65-F5344CB8AC3E}">
        <p14:creationId xmlns:p14="http://schemas.microsoft.com/office/powerpoint/2010/main" val="812114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elkkä otsikko 1">
    <p:spTree>
      <p:nvGrpSpPr>
        <p:cNvPr id="1" name=""/>
        <p:cNvGrpSpPr/>
        <p:nvPr/>
      </p:nvGrpSpPr>
      <p:grpSpPr>
        <a:xfrm>
          <a:off x="0" y="0"/>
          <a:ext cx="0" cy="0"/>
          <a:chOff x="0" y="0"/>
          <a:chExt cx="0" cy="0"/>
        </a:xfrm>
      </p:grpSpPr>
      <p:sp>
        <p:nvSpPr>
          <p:cNvPr id="27" name="Rectangle 1">
            <a:extLst>
              <a:ext uri="{FF2B5EF4-FFF2-40B4-BE49-F238E27FC236}">
                <a16:creationId xmlns:a16="http://schemas.microsoft.com/office/drawing/2014/main" id="{DCEED92B-0807-864D-F526-2D0D0BE59F2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32" name="Page Number - Blue">
            <a:extLst>
              <a:ext uri="{FF2B5EF4-FFF2-40B4-BE49-F238E27FC236}">
                <a16:creationId xmlns:a16="http://schemas.microsoft.com/office/drawing/2014/main" id="{7587B098-B2EB-B0B2-9FBC-00DD5A7E61D3}"/>
              </a:ext>
            </a:extLst>
          </p:cNvPr>
          <p:cNvSpPr txBox="1">
            <a:spLocks noChangeArrowheads="1"/>
          </p:cNvSpPr>
          <p:nvPr userDrawn="1"/>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a:t>
            </a:fld>
            <a:endParaRPr lang="en-US" sz="1000" dirty="0">
              <a:solidFill>
                <a:srgbClr val="00338D"/>
              </a:solidFill>
            </a:endParaRPr>
          </a:p>
        </p:txBody>
      </p:sp>
      <p:sp>
        <p:nvSpPr>
          <p:cNvPr id="36" name="Otsikko 10">
            <a:extLst>
              <a:ext uri="{FF2B5EF4-FFF2-40B4-BE49-F238E27FC236}">
                <a16:creationId xmlns:a16="http://schemas.microsoft.com/office/drawing/2014/main" id="{E6FF1F4F-FDC3-BC14-8E76-39271877A8A6}"/>
              </a:ext>
            </a:extLst>
          </p:cNvPr>
          <p:cNvSpPr>
            <a:spLocks noGrp="1"/>
          </p:cNvSpPr>
          <p:nvPr>
            <p:ph type="title" hasCustomPrompt="1"/>
          </p:nvPr>
        </p:nvSpPr>
        <p:spPr>
          <a:xfrm>
            <a:off x="251791" y="1127235"/>
            <a:ext cx="11628437" cy="616887"/>
          </a:xfrm>
          <a:prstGeom prst="rect">
            <a:avLst/>
          </a:prstGeom>
        </p:spPr>
        <p:txBody>
          <a:bodyPr/>
          <a:lstStyle>
            <a:lvl1pPr>
              <a:defRPr sz="3200" b="1">
                <a:solidFill>
                  <a:schemeClr val="tx2"/>
                </a:solidFill>
                <a:latin typeface="Arial" panose="020B0604020202020204" pitchFamily="34" charset="0"/>
                <a:cs typeface="Arial" panose="020B0604020202020204" pitchFamily="34" charset="0"/>
              </a:defRPr>
            </a:lvl1pPr>
          </a:lstStyle>
          <a:p>
            <a:r>
              <a:rPr lang="fi-FI" dirty="0"/>
              <a:t>Otsikkoteksti</a:t>
            </a:r>
          </a:p>
        </p:txBody>
      </p:sp>
      <p:sp>
        <p:nvSpPr>
          <p:cNvPr id="2" name="Background - Solid">
            <a:extLst>
              <a:ext uri="{FF2B5EF4-FFF2-40B4-BE49-F238E27FC236}">
                <a16:creationId xmlns:a16="http://schemas.microsoft.com/office/drawing/2014/main" id="{14A4C9D4-C56D-F2D3-22A3-0886F56EB7A5}"/>
              </a:ext>
            </a:extLst>
          </p:cNvPr>
          <p:cNvSpPr/>
          <p:nvPr userDrawn="1"/>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Background - Solid">
            <a:extLst>
              <a:ext uri="{FF2B5EF4-FFF2-40B4-BE49-F238E27FC236}">
                <a16:creationId xmlns:a16="http://schemas.microsoft.com/office/drawing/2014/main" id="{9E39D9CA-C99D-7B28-0980-332023803662}"/>
              </a:ext>
            </a:extLst>
          </p:cNvPr>
          <p:cNvSpPr/>
          <p:nvPr userDrawn="1"/>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3" name="Picture 1">
            <a:extLst>
              <a:ext uri="{FF2B5EF4-FFF2-40B4-BE49-F238E27FC236}">
                <a16:creationId xmlns:a16="http://schemas.microsoft.com/office/drawing/2014/main" id="{6F93DA6D-4DFC-DE5C-999D-C16BD70EE6A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8822" y="201698"/>
            <a:ext cx="917472" cy="871598"/>
          </a:xfrm>
          <a:prstGeom prst="rect">
            <a:avLst/>
          </a:prstGeom>
        </p:spPr>
      </p:pic>
    </p:spTree>
    <p:extLst>
      <p:ext uri="{BB962C8B-B14F-4D97-AF65-F5344CB8AC3E}">
        <p14:creationId xmlns:p14="http://schemas.microsoft.com/office/powerpoint/2010/main" val="2546531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lkkä otskko 2">
    <p:spTree>
      <p:nvGrpSpPr>
        <p:cNvPr id="1" name=""/>
        <p:cNvGrpSpPr/>
        <p:nvPr/>
      </p:nvGrpSpPr>
      <p:grpSpPr>
        <a:xfrm>
          <a:off x="0" y="0"/>
          <a:ext cx="0" cy="0"/>
          <a:chOff x="0" y="0"/>
          <a:chExt cx="0" cy="0"/>
        </a:xfrm>
      </p:grpSpPr>
      <p:sp>
        <p:nvSpPr>
          <p:cNvPr id="27" name="Rectangle 1">
            <a:extLst>
              <a:ext uri="{FF2B5EF4-FFF2-40B4-BE49-F238E27FC236}">
                <a16:creationId xmlns:a16="http://schemas.microsoft.com/office/drawing/2014/main" id="{DCEED92B-0807-864D-F526-2D0D0BE59F2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32" name="Page Number - Blue">
            <a:extLst>
              <a:ext uri="{FF2B5EF4-FFF2-40B4-BE49-F238E27FC236}">
                <a16:creationId xmlns:a16="http://schemas.microsoft.com/office/drawing/2014/main" id="{7587B098-B2EB-B0B2-9FBC-00DD5A7E61D3}"/>
              </a:ext>
            </a:extLst>
          </p:cNvPr>
          <p:cNvSpPr txBox="1">
            <a:spLocks noChangeArrowheads="1"/>
          </p:cNvSpPr>
          <p:nvPr userDrawn="1"/>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a:t>
            </a:fld>
            <a:endParaRPr lang="en-US" sz="1000" dirty="0">
              <a:solidFill>
                <a:srgbClr val="00338D"/>
              </a:solidFill>
            </a:endParaRPr>
          </a:p>
        </p:txBody>
      </p:sp>
      <p:sp>
        <p:nvSpPr>
          <p:cNvPr id="36" name="Otsikko 10">
            <a:extLst>
              <a:ext uri="{FF2B5EF4-FFF2-40B4-BE49-F238E27FC236}">
                <a16:creationId xmlns:a16="http://schemas.microsoft.com/office/drawing/2014/main" id="{E6FF1F4F-FDC3-BC14-8E76-39271877A8A6}"/>
              </a:ext>
            </a:extLst>
          </p:cNvPr>
          <p:cNvSpPr>
            <a:spLocks noGrp="1"/>
          </p:cNvSpPr>
          <p:nvPr>
            <p:ph type="title" hasCustomPrompt="1"/>
          </p:nvPr>
        </p:nvSpPr>
        <p:spPr>
          <a:xfrm>
            <a:off x="1026001" y="721595"/>
            <a:ext cx="10833904" cy="457201"/>
          </a:xfrm>
          <a:prstGeom prst="rect">
            <a:avLst/>
          </a:prstGeom>
        </p:spPr>
        <p:txBody>
          <a:bodyPr tIns="0" bIns="0" anchor="b"/>
          <a:lstStyle>
            <a:lvl1pPr>
              <a:defRPr sz="3200" b="1">
                <a:solidFill>
                  <a:schemeClr val="tx2"/>
                </a:solidFill>
                <a:latin typeface="Arial" panose="020B0604020202020204" pitchFamily="34" charset="0"/>
                <a:cs typeface="Arial" panose="020B0604020202020204" pitchFamily="34" charset="0"/>
              </a:defRPr>
            </a:lvl1pPr>
          </a:lstStyle>
          <a:p>
            <a:r>
              <a:rPr lang="fi-FI" dirty="0"/>
              <a:t>Otsikkoteksti</a:t>
            </a:r>
          </a:p>
        </p:txBody>
      </p:sp>
      <p:sp>
        <p:nvSpPr>
          <p:cNvPr id="5" name="Rectangle 19">
            <a:extLst>
              <a:ext uri="{FF2B5EF4-FFF2-40B4-BE49-F238E27FC236}">
                <a16:creationId xmlns:a16="http://schemas.microsoft.com/office/drawing/2014/main" id="{0CAAE797-7168-A01F-CA5B-8DF7C7607D71}"/>
              </a:ext>
            </a:extLst>
          </p:cNvPr>
          <p:cNvSpPr/>
          <p:nvPr userDrawn="1"/>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6" name="Background - Solid">
            <a:extLst>
              <a:ext uri="{FF2B5EF4-FFF2-40B4-BE49-F238E27FC236}">
                <a16:creationId xmlns:a16="http://schemas.microsoft.com/office/drawing/2014/main" id="{D98E34B4-A107-74EC-4E23-F2AABA042CB8}"/>
              </a:ext>
            </a:extLst>
          </p:cNvPr>
          <p:cNvSpPr/>
          <p:nvPr userDrawn="1"/>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820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yhjädia">
    <p:spTree>
      <p:nvGrpSpPr>
        <p:cNvPr id="1" name=""/>
        <p:cNvGrpSpPr/>
        <p:nvPr/>
      </p:nvGrpSpPr>
      <p:grpSpPr>
        <a:xfrm>
          <a:off x="0" y="0"/>
          <a:ext cx="0" cy="0"/>
          <a:chOff x="0" y="0"/>
          <a:chExt cx="0" cy="0"/>
        </a:xfrm>
      </p:grpSpPr>
      <p:sp>
        <p:nvSpPr>
          <p:cNvPr id="27" name="Rectangle 1">
            <a:extLst>
              <a:ext uri="{FF2B5EF4-FFF2-40B4-BE49-F238E27FC236}">
                <a16:creationId xmlns:a16="http://schemas.microsoft.com/office/drawing/2014/main" id="{DCEED92B-0807-864D-F526-2D0D0BE59F2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6" name="Background - Solid">
            <a:extLst>
              <a:ext uri="{FF2B5EF4-FFF2-40B4-BE49-F238E27FC236}">
                <a16:creationId xmlns:a16="http://schemas.microsoft.com/office/drawing/2014/main" id="{D98E34B4-A107-74EC-4E23-F2AABA042CB8}"/>
              </a:ext>
            </a:extLst>
          </p:cNvPr>
          <p:cNvSpPr/>
          <p:nvPr userDrawn="1"/>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391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iitosdia">
    <p:spTree>
      <p:nvGrpSpPr>
        <p:cNvPr id="1" name=""/>
        <p:cNvGrpSpPr/>
        <p:nvPr/>
      </p:nvGrpSpPr>
      <p:grpSpPr>
        <a:xfrm>
          <a:off x="0" y="0"/>
          <a:ext cx="0" cy="0"/>
          <a:chOff x="0" y="0"/>
          <a:chExt cx="0" cy="0"/>
        </a:xfrm>
      </p:grpSpPr>
      <p:pic>
        <p:nvPicPr>
          <p:cNvPr id="2" name="Picture 3" descr="A picture containing human face, person, person, collage&#10;&#10;Description automatically generated">
            <a:extLst>
              <a:ext uri="{FF2B5EF4-FFF2-40B4-BE49-F238E27FC236}">
                <a16:creationId xmlns:a16="http://schemas.microsoft.com/office/drawing/2014/main" id="{4A5308DE-FB02-A513-42C7-5F184BC17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3" name="Background - Overlay">
            <a:extLst>
              <a:ext uri="{FF2B5EF4-FFF2-40B4-BE49-F238E27FC236}">
                <a16:creationId xmlns:a16="http://schemas.microsoft.com/office/drawing/2014/main" id="{925FD98F-C9B6-2305-5DFF-273461AFBB23}"/>
              </a:ext>
            </a:extLst>
          </p:cNvPr>
          <p:cNvSpPr/>
          <p:nvPr userDrawn="1"/>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White">
            <a:extLst>
              <a:ext uri="{FF2B5EF4-FFF2-40B4-BE49-F238E27FC236}">
                <a16:creationId xmlns:a16="http://schemas.microsoft.com/office/drawing/2014/main" id="{A02C2A51-34FC-0E07-3621-852F4566DFB3}"/>
              </a:ext>
            </a:extLst>
          </p:cNvPr>
          <p:cNvSpPr txBox="1">
            <a:spLocks noChangeArrowheads="1"/>
          </p:cNvSpPr>
          <p:nvPr userDrawn="1"/>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a:t>
            </a:fld>
            <a:endParaRPr lang="en-US" sz="1000" dirty="0">
              <a:solidFill>
                <a:schemeClr val="bg1"/>
              </a:solidFill>
            </a:endParaRPr>
          </a:p>
        </p:txBody>
      </p:sp>
      <p:pic>
        <p:nvPicPr>
          <p:cNvPr id="5" name="Picture 4" descr="lionlogo_white.eps">
            <a:extLst>
              <a:ext uri="{FF2B5EF4-FFF2-40B4-BE49-F238E27FC236}">
                <a16:creationId xmlns:a16="http://schemas.microsoft.com/office/drawing/2014/main" id="{907A7210-02FF-0AC0-2553-22D283B79D4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81804" y="1030084"/>
            <a:ext cx="2013656" cy="1964324"/>
          </a:xfrm>
          <a:prstGeom prst="rect">
            <a:avLst/>
          </a:prstGeom>
        </p:spPr>
      </p:pic>
      <p:sp>
        <p:nvSpPr>
          <p:cNvPr id="6" name="Title 1">
            <a:extLst>
              <a:ext uri="{FF2B5EF4-FFF2-40B4-BE49-F238E27FC236}">
                <a16:creationId xmlns:a16="http://schemas.microsoft.com/office/drawing/2014/main" id="{384E1994-E9EB-40E8-B641-8D0794904B66}"/>
              </a:ext>
            </a:extLst>
          </p:cNvPr>
          <p:cNvSpPr txBox="1">
            <a:spLocks/>
          </p:cNvSpPr>
          <p:nvPr userDrawn="1"/>
        </p:nvSpPr>
        <p:spPr>
          <a:xfrm>
            <a:off x="2238249" y="3658676"/>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0" dirty="0">
                <a:solidFill>
                  <a:schemeClr val="bg1"/>
                </a:solidFill>
                <a:latin typeface="+mn-lt"/>
                <a:ea typeface="Helvetica Neue" charset="0"/>
                <a:cs typeface="Helvetica Neue" charset="0"/>
              </a:rPr>
              <a:t>Kiitos</a:t>
            </a:r>
          </a:p>
          <a:p>
            <a:pPr>
              <a:lnSpc>
                <a:spcPct val="80000"/>
              </a:lnSpc>
              <a:spcAft>
                <a:spcPts val="600"/>
              </a:spcAft>
            </a:pPr>
            <a:r>
              <a:rPr lang="en-US" sz="4800" b="0" dirty="0">
                <a:solidFill>
                  <a:schemeClr val="bg1"/>
                </a:solidFill>
                <a:latin typeface="+mn-lt"/>
                <a:ea typeface="Helvetica Neue" charset="0"/>
                <a:cs typeface="Helvetica Neue" charset="0"/>
              </a:rPr>
              <a:t>Tack</a:t>
            </a:r>
          </a:p>
          <a:p>
            <a:pPr>
              <a:lnSpc>
                <a:spcPct val="80000"/>
              </a:lnSpc>
              <a:spcAft>
                <a:spcPts val="600"/>
              </a:spcAft>
            </a:pPr>
            <a:r>
              <a:rPr lang="en-US" sz="4800" b="0" dirty="0">
                <a:solidFill>
                  <a:schemeClr val="bg1"/>
                </a:solidFill>
                <a:latin typeface="+mn-lt"/>
                <a:ea typeface="Helvetica Neue" charset="0"/>
                <a:cs typeface="Helvetica Neue" charset="0"/>
              </a:rPr>
              <a:t>Thank You</a:t>
            </a:r>
          </a:p>
        </p:txBody>
      </p:sp>
      <p:sp>
        <p:nvSpPr>
          <p:cNvPr id="7" name="Rectangle 6">
            <a:extLst>
              <a:ext uri="{FF2B5EF4-FFF2-40B4-BE49-F238E27FC236}">
                <a16:creationId xmlns:a16="http://schemas.microsoft.com/office/drawing/2014/main" id="{504E27E6-FF77-AFF5-28D4-64777417AC15}"/>
              </a:ext>
            </a:extLst>
          </p:cNvPr>
          <p:cNvSpPr/>
          <p:nvPr userDrawn="1"/>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Tree>
    <p:extLst>
      <p:ext uri="{BB962C8B-B14F-4D97-AF65-F5344CB8AC3E}">
        <p14:creationId xmlns:p14="http://schemas.microsoft.com/office/powerpoint/2010/main" val="2923568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dia3">
    <p:spTree>
      <p:nvGrpSpPr>
        <p:cNvPr id="1" name=""/>
        <p:cNvGrpSpPr/>
        <p:nvPr/>
      </p:nvGrpSpPr>
      <p:grpSpPr>
        <a:xfrm>
          <a:off x="0" y="0"/>
          <a:ext cx="0" cy="0"/>
          <a:chOff x="0" y="0"/>
          <a:chExt cx="0" cy="0"/>
        </a:xfrm>
      </p:grpSpPr>
      <p:pic>
        <p:nvPicPr>
          <p:cNvPr id="9" name="Picture 1" descr="A picture containing human face, person, person, collage&#10;&#10;Description automatically generated">
            <a:extLst>
              <a:ext uri="{FF2B5EF4-FFF2-40B4-BE49-F238E27FC236}">
                <a16:creationId xmlns:a16="http://schemas.microsoft.com/office/drawing/2014/main" id="{B5B11852-6C94-3327-1E3C-E030AA4CE2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2" name="Background - Overlay">
            <a:extLst>
              <a:ext uri="{FF2B5EF4-FFF2-40B4-BE49-F238E27FC236}">
                <a16:creationId xmlns:a16="http://schemas.microsoft.com/office/drawing/2014/main" id="{1E577F2D-38DC-6FD4-F7FC-F6A9F447CFAE}"/>
              </a:ext>
            </a:extLst>
          </p:cNvPr>
          <p:cNvSpPr/>
          <p:nvPr userDrawn="1"/>
        </p:nvSpPr>
        <p:spPr>
          <a:xfrm>
            <a:off x="-3" y="0"/>
            <a:ext cx="12192000" cy="6858000"/>
          </a:xfrm>
          <a:prstGeom prst="rect">
            <a:avLst/>
          </a:prstGeom>
          <a:gradFill flip="none" rotWithShape="0">
            <a:gsLst>
              <a:gs pos="0">
                <a:srgbClr val="0D2240">
                  <a:alpha val="90980"/>
                </a:srgbClr>
              </a:gs>
              <a:gs pos="100000">
                <a:srgbClr val="7A2582">
                  <a:alpha val="91000"/>
                </a:srgbClr>
              </a:gs>
            </a:gsLst>
            <a:lin ang="18600000" scaled="0"/>
            <a:tileRect/>
          </a:gradFill>
          <a:ln w="25400" cap="flat" cmpd="sng" algn="ctr">
            <a:noFill/>
            <a:prstDash val="solid"/>
          </a:ln>
          <a:effectLst/>
        </p:spPr>
        <p:txBody>
          <a:bodyPr lIns="94685" tIns="47343" rIns="94685" bIns="47343"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alpha val="44000"/>
                </a:prstClr>
              </a:solidFill>
              <a:effectLst/>
              <a:uLnTx/>
              <a:uFillTx/>
              <a:latin typeface="Segoe UI Semibold"/>
              <a:ea typeface="+mn-ea"/>
              <a:cs typeface="+mn-cs"/>
            </a:endParaRPr>
          </a:p>
        </p:txBody>
      </p:sp>
      <p:sp>
        <p:nvSpPr>
          <p:cNvPr id="11" name="Yellow Bar">
            <a:extLst>
              <a:ext uri="{FF2B5EF4-FFF2-40B4-BE49-F238E27FC236}">
                <a16:creationId xmlns:a16="http://schemas.microsoft.com/office/drawing/2014/main" id="{457514B6-5219-3294-E048-934121ECBEA5}"/>
              </a:ext>
            </a:extLst>
          </p:cNvPr>
          <p:cNvSpPr/>
          <p:nvPr userDrawn="1"/>
        </p:nvSpPr>
        <p:spPr>
          <a:xfrm>
            <a:off x="5506829" y="3581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4" name="Page Number - White">
            <a:extLst>
              <a:ext uri="{FF2B5EF4-FFF2-40B4-BE49-F238E27FC236}">
                <a16:creationId xmlns:a16="http://schemas.microsoft.com/office/drawing/2014/main" id="{8BAB331E-F8B0-13F2-5F8F-2C48C1F5E4AF}"/>
              </a:ext>
            </a:extLst>
          </p:cNvPr>
          <p:cNvSpPr txBox="1">
            <a:spLocks noChangeArrowheads="1"/>
          </p:cNvSpPr>
          <p:nvPr userDrawn="1"/>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a:t>
            </a:fld>
            <a:endParaRPr lang="en-US" sz="1000" dirty="0">
              <a:solidFill>
                <a:schemeClr val="bg1"/>
              </a:solidFill>
            </a:endParaRPr>
          </a:p>
        </p:txBody>
      </p:sp>
      <p:pic>
        <p:nvPicPr>
          <p:cNvPr id="15" name="Picture 6">
            <a:extLst>
              <a:ext uri="{FF2B5EF4-FFF2-40B4-BE49-F238E27FC236}">
                <a16:creationId xmlns:a16="http://schemas.microsoft.com/office/drawing/2014/main" id="{043C806C-676C-0589-4A33-A95501945280}"/>
              </a:ext>
            </a:extLst>
          </p:cNvPr>
          <p:cNvPicPr>
            <a:picLocks noChangeAspect="1"/>
          </p:cNvPicPr>
          <p:nvPr userDrawn="1"/>
        </p:nvPicPr>
        <p:blipFill>
          <a:blip r:embed="rId3"/>
          <a:stretch>
            <a:fillRect/>
          </a:stretch>
        </p:blipFill>
        <p:spPr>
          <a:xfrm>
            <a:off x="4876800" y="918502"/>
            <a:ext cx="2438400" cy="2316480"/>
          </a:xfrm>
          <a:prstGeom prst="rect">
            <a:avLst/>
          </a:prstGeom>
        </p:spPr>
      </p:pic>
      <p:sp>
        <p:nvSpPr>
          <p:cNvPr id="3" name="Tekstin paikkamerkki 17">
            <a:extLst>
              <a:ext uri="{FF2B5EF4-FFF2-40B4-BE49-F238E27FC236}">
                <a16:creationId xmlns:a16="http://schemas.microsoft.com/office/drawing/2014/main" id="{A351C301-ADE9-F1ED-C7A6-956664C447F2}"/>
              </a:ext>
            </a:extLst>
          </p:cNvPr>
          <p:cNvSpPr>
            <a:spLocks noGrp="1"/>
          </p:cNvSpPr>
          <p:nvPr>
            <p:ph type="body" sz="quarter" idx="10" hasCustomPrompt="1"/>
          </p:nvPr>
        </p:nvSpPr>
        <p:spPr>
          <a:xfrm>
            <a:off x="455100" y="3847694"/>
            <a:ext cx="11281788" cy="1016108"/>
          </a:xfrm>
          <a:prstGeom prst="rect">
            <a:avLst/>
          </a:prstGeom>
        </p:spPr>
        <p:txBody>
          <a:bodyPr/>
          <a:lstStyle>
            <a:lvl1pPr marL="0" indent="0" algn="ctr">
              <a:spcBef>
                <a:spcPts val="0"/>
              </a:spcBef>
              <a:buNone/>
              <a:defRPr sz="5400" b="1">
                <a:solidFill>
                  <a:schemeClr val="bg2"/>
                </a:solidFill>
                <a:latin typeface="+mj-lt"/>
              </a:defRPr>
            </a:lvl1pPr>
          </a:lstStyle>
          <a:p>
            <a:pPr lvl="0"/>
            <a:r>
              <a:rPr lang="fi-FI" dirty="0"/>
              <a:t>Otsikko tähän</a:t>
            </a:r>
          </a:p>
        </p:txBody>
      </p:sp>
      <p:sp>
        <p:nvSpPr>
          <p:cNvPr id="4" name="Tekstin paikkamerkki 20">
            <a:extLst>
              <a:ext uri="{FF2B5EF4-FFF2-40B4-BE49-F238E27FC236}">
                <a16:creationId xmlns:a16="http://schemas.microsoft.com/office/drawing/2014/main" id="{27708CFF-536C-F3ED-F7C7-75BBC5E3AE9D}"/>
              </a:ext>
            </a:extLst>
          </p:cNvPr>
          <p:cNvSpPr>
            <a:spLocks noGrp="1"/>
          </p:cNvSpPr>
          <p:nvPr>
            <p:ph type="body" sz="quarter" idx="11" hasCustomPrompt="1"/>
          </p:nvPr>
        </p:nvSpPr>
        <p:spPr>
          <a:xfrm>
            <a:off x="780777" y="4977943"/>
            <a:ext cx="10630434" cy="973435"/>
          </a:xfrm>
          <a:prstGeom prst="rect">
            <a:avLst/>
          </a:prstGeom>
        </p:spPr>
        <p:txBody>
          <a:bodyPr/>
          <a:lstStyle>
            <a:lvl1pPr marL="0" indent="0" algn="ctr">
              <a:spcBef>
                <a:spcPts val="0"/>
              </a:spcBef>
              <a:buNone/>
              <a:defRPr sz="2000" b="1">
                <a:solidFill>
                  <a:schemeClr val="bg1"/>
                </a:solidFill>
              </a:defRPr>
            </a:lvl1pPr>
          </a:lstStyle>
          <a:p>
            <a:pPr lvl="0"/>
            <a:r>
              <a:rPr lang="fi-FI" dirty="0"/>
              <a:t>Alaotsikko tähän</a:t>
            </a:r>
          </a:p>
        </p:txBody>
      </p:sp>
    </p:spTree>
    <p:extLst>
      <p:ext uri="{BB962C8B-B14F-4D97-AF65-F5344CB8AC3E}">
        <p14:creationId xmlns:p14="http://schemas.microsoft.com/office/powerpoint/2010/main" val="1127279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dia4">
    <p:spTree>
      <p:nvGrpSpPr>
        <p:cNvPr id="1" name=""/>
        <p:cNvGrpSpPr/>
        <p:nvPr/>
      </p:nvGrpSpPr>
      <p:grpSpPr>
        <a:xfrm>
          <a:off x="0" y="0"/>
          <a:ext cx="0" cy="0"/>
          <a:chOff x="0" y="0"/>
          <a:chExt cx="0" cy="0"/>
        </a:xfrm>
      </p:grpSpPr>
      <p:pic>
        <p:nvPicPr>
          <p:cNvPr id="9" name="Picture 1" descr="A picture containing human face, person, person, collage&#10;&#10;Description automatically generated">
            <a:extLst>
              <a:ext uri="{FF2B5EF4-FFF2-40B4-BE49-F238E27FC236}">
                <a16:creationId xmlns:a16="http://schemas.microsoft.com/office/drawing/2014/main" id="{B5B11852-6C94-3327-1E3C-E030AA4CE2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2" name="Background - Overlay">
            <a:extLst>
              <a:ext uri="{FF2B5EF4-FFF2-40B4-BE49-F238E27FC236}">
                <a16:creationId xmlns:a16="http://schemas.microsoft.com/office/drawing/2014/main" id="{1E577F2D-38DC-6FD4-F7FC-F6A9F447CFAE}"/>
              </a:ext>
            </a:extLst>
          </p:cNvPr>
          <p:cNvSpPr/>
          <p:nvPr userDrawn="1"/>
        </p:nvSpPr>
        <p:spPr>
          <a:xfrm>
            <a:off x="-3" y="0"/>
            <a:ext cx="12192000" cy="6858000"/>
          </a:xfrm>
          <a:prstGeom prst="rect">
            <a:avLst/>
          </a:prstGeom>
          <a:gradFill flip="none" rotWithShape="0">
            <a:gsLst>
              <a:gs pos="0">
                <a:srgbClr val="0D2240">
                  <a:alpha val="90980"/>
                </a:srgbClr>
              </a:gs>
              <a:gs pos="100000">
                <a:srgbClr val="7A2582">
                  <a:alpha val="91000"/>
                </a:srgbClr>
              </a:gs>
            </a:gsLst>
            <a:lin ang="18600000" scaled="0"/>
            <a:tileRect/>
          </a:gradFill>
          <a:ln w="25400" cap="flat" cmpd="sng" algn="ctr">
            <a:noFill/>
            <a:prstDash val="solid"/>
          </a:ln>
          <a:effectLst/>
        </p:spPr>
        <p:txBody>
          <a:bodyPr lIns="94685" tIns="47343" rIns="94685" bIns="47343"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alpha val="44000"/>
                </a:prstClr>
              </a:solidFill>
              <a:effectLst/>
              <a:uLnTx/>
              <a:uFillTx/>
              <a:latin typeface="Segoe UI Semibold"/>
              <a:ea typeface="+mn-ea"/>
              <a:cs typeface="+mn-cs"/>
            </a:endParaRPr>
          </a:p>
        </p:txBody>
      </p:sp>
      <p:sp>
        <p:nvSpPr>
          <p:cNvPr id="14" name="Page Number - White">
            <a:extLst>
              <a:ext uri="{FF2B5EF4-FFF2-40B4-BE49-F238E27FC236}">
                <a16:creationId xmlns:a16="http://schemas.microsoft.com/office/drawing/2014/main" id="{8BAB331E-F8B0-13F2-5F8F-2C48C1F5E4AF}"/>
              </a:ext>
            </a:extLst>
          </p:cNvPr>
          <p:cNvSpPr txBox="1">
            <a:spLocks noChangeArrowheads="1"/>
          </p:cNvSpPr>
          <p:nvPr userDrawn="1"/>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a:t>
            </a:fld>
            <a:endParaRPr lang="en-US" sz="1000" dirty="0">
              <a:solidFill>
                <a:schemeClr val="bg1"/>
              </a:solidFill>
            </a:endParaRPr>
          </a:p>
        </p:txBody>
      </p:sp>
      <p:sp>
        <p:nvSpPr>
          <p:cNvPr id="3" name="Yellow Bar">
            <a:extLst>
              <a:ext uri="{FF2B5EF4-FFF2-40B4-BE49-F238E27FC236}">
                <a16:creationId xmlns:a16="http://schemas.microsoft.com/office/drawing/2014/main" id="{B184B5AA-F809-F898-4CB0-A1774F4DF356}"/>
              </a:ext>
            </a:extLst>
          </p:cNvPr>
          <p:cNvSpPr/>
          <p:nvPr userDrawn="1"/>
        </p:nvSpPr>
        <p:spPr>
          <a:xfrm>
            <a:off x="914400" y="3716049"/>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6" name="Emblem - White" descr="lionlogo_white.eps">
            <a:extLst>
              <a:ext uri="{FF2B5EF4-FFF2-40B4-BE49-F238E27FC236}">
                <a16:creationId xmlns:a16="http://schemas.microsoft.com/office/drawing/2014/main" id="{281E7807-080A-C0D9-D0E0-7517D1B13E2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4400" y="1075539"/>
            <a:ext cx="1715386" cy="1673360"/>
          </a:xfrm>
          <a:prstGeom prst="rect">
            <a:avLst/>
          </a:prstGeom>
        </p:spPr>
      </p:pic>
      <p:sp>
        <p:nvSpPr>
          <p:cNvPr id="8" name="Otsikko 6">
            <a:extLst>
              <a:ext uri="{FF2B5EF4-FFF2-40B4-BE49-F238E27FC236}">
                <a16:creationId xmlns:a16="http://schemas.microsoft.com/office/drawing/2014/main" id="{F5FB58E0-E7FF-FBAD-04EB-462F98B52E3B}"/>
              </a:ext>
            </a:extLst>
          </p:cNvPr>
          <p:cNvSpPr>
            <a:spLocks noGrp="1"/>
          </p:cNvSpPr>
          <p:nvPr>
            <p:ph type="title" hasCustomPrompt="1"/>
          </p:nvPr>
        </p:nvSpPr>
        <p:spPr>
          <a:xfrm>
            <a:off x="761999" y="2852163"/>
            <a:ext cx="10515600" cy="624431"/>
          </a:xfrm>
          <a:prstGeom prst="rect">
            <a:avLst/>
          </a:prstGeom>
        </p:spPr>
        <p:txBody>
          <a:bodyPr/>
          <a:lstStyle>
            <a:lvl1pPr>
              <a:defRPr sz="4000" b="1">
                <a:solidFill>
                  <a:schemeClr val="bg1"/>
                </a:solidFill>
              </a:defRPr>
            </a:lvl1pPr>
          </a:lstStyle>
          <a:p>
            <a:r>
              <a:rPr lang="en-US" sz="4400" kern="0" dirty="0" err="1"/>
              <a:t>Otsikkoteksti</a:t>
            </a:r>
            <a:endParaRPr lang="en-US" sz="4400" kern="0" dirty="0"/>
          </a:p>
        </p:txBody>
      </p:sp>
      <p:sp>
        <p:nvSpPr>
          <p:cNvPr id="10" name="Tekstin paikkamerkki 18">
            <a:extLst>
              <a:ext uri="{FF2B5EF4-FFF2-40B4-BE49-F238E27FC236}">
                <a16:creationId xmlns:a16="http://schemas.microsoft.com/office/drawing/2014/main" id="{14BD8CBE-193A-42D4-D6C8-4944B6E05F22}"/>
              </a:ext>
            </a:extLst>
          </p:cNvPr>
          <p:cNvSpPr>
            <a:spLocks noGrp="1"/>
          </p:cNvSpPr>
          <p:nvPr>
            <p:ph type="body" sz="quarter" idx="10" hasCustomPrompt="1"/>
          </p:nvPr>
        </p:nvSpPr>
        <p:spPr>
          <a:xfrm>
            <a:off x="761999" y="3984995"/>
            <a:ext cx="10515600" cy="450850"/>
          </a:xfrm>
          <a:prstGeom prst="rect">
            <a:avLst/>
          </a:prstGeom>
        </p:spPr>
        <p:txBody>
          <a:bodyPr/>
          <a:lstStyle>
            <a:lvl1pPr marL="0" indent="0">
              <a:buNone/>
              <a:defRPr sz="3200">
                <a:solidFill>
                  <a:schemeClr val="bg1"/>
                </a:solidFill>
              </a:defRPr>
            </a:lvl1pPr>
          </a:lstStyle>
          <a:p>
            <a:pPr lvl="0"/>
            <a:r>
              <a:rPr lang="fi-FI" dirty="0"/>
              <a:t>Alaotsikkoteksti</a:t>
            </a:r>
          </a:p>
        </p:txBody>
      </p:sp>
      <p:sp>
        <p:nvSpPr>
          <p:cNvPr id="11" name="Tekstin paikkamerkki 21">
            <a:extLst>
              <a:ext uri="{FF2B5EF4-FFF2-40B4-BE49-F238E27FC236}">
                <a16:creationId xmlns:a16="http://schemas.microsoft.com/office/drawing/2014/main" id="{4D120F34-C31A-F5CF-0E6C-9D8CE1876AE4}"/>
              </a:ext>
            </a:extLst>
          </p:cNvPr>
          <p:cNvSpPr>
            <a:spLocks noGrp="1"/>
          </p:cNvSpPr>
          <p:nvPr>
            <p:ph type="body" sz="quarter" idx="11" hasCustomPrompt="1"/>
          </p:nvPr>
        </p:nvSpPr>
        <p:spPr>
          <a:xfrm>
            <a:off x="761999" y="6017070"/>
            <a:ext cx="10515600" cy="434975"/>
          </a:xfrm>
          <a:prstGeom prst="rect">
            <a:avLst/>
          </a:prstGeom>
        </p:spPr>
        <p:txBody>
          <a:bodyPr/>
          <a:lstStyle>
            <a:lvl1pPr marL="0" indent="0">
              <a:buNone/>
              <a:defRPr sz="2400">
                <a:solidFill>
                  <a:schemeClr val="bg1"/>
                </a:solidFill>
              </a:defRPr>
            </a:lvl1pPr>
          </a:lstStyle>
          <a:p>
            <a:pPr lvl="0"/>
            <a:r>
              <a:rPr lang="fi-FI" dirty="0"/>
              <a:t>Alaviiteteksti</a:t>
            </a:r>
          </a:p>
        </p:txBody>
      </p:sp>
    </p:spTree>
    <p:extLst>
      <p:ext uri="{BB962C8B-B14F-4D97-AF65-F5344CB8AC3E}">
        <p14:creationId xmlns:p14="http://schemas.microsoft.com/office/powerpoint/2010/main" val="1479915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äliotsikkodia1">
    <p:spTree>
      <p:nvGrpSpPr>
        <p:cNvPr id="1" name=""/>
        <p:cNvGrpSpPr/>
        <p:nvPr/>
      </p:nvGrpSpPr>
      <p:grpSpPr>
        <a:xfrm>
          <a:off x="0" y="0"/>
          <a:ext cx="0" cy="0"/>
          <a:chOff x="0" y="0"/>
          <a:chExt cx="0" cy="0"/>
        </a:xfrm>
      </p:grpSpPr>
      <p:pic>
        <p:nvPicPr>
          <p:cNvPr id="16" name="Background - Image" descr="Group of young people huddling in gym">
            <a:extLst>
              <a:ext uri="{FF2B5EF4-FFF2-40B4-BE49-F238E27FC236}">
                <a16:creationId xmlns:a16="http://schemas.microsoft.com/office/drawing/2014/main" id="{30302475-B2D8-4217-8E2E-2FE1F507982F}"/>
              </a:ext>
            </a:extLst>
          </p:cNvPr>
          <p:cNvPicPr>
            <a:picLocks noChangeAspect="1"/>
          </p:cNvPicPr>
          <p:nvPr userDrawn="1"/>
        </p:nvPicPr>
        <p:blipFill>
          <a:blip r:embed="rId2" cstate="screen">
            <a:alphaModFix amt="10000"/>
            <a:extLst>
              <a:ext uri="{28A0092B-C50C-407E-A947-70E740481C1C}">
                <a14:useLocalDpi xmlns:a14="http://schemas.microsoft.com/office/drawing/2010/main"/>
              </a:ext>
            </a:extLst>
          </a:blip>
          <a:srcRect/>
          <a:stretch/>
        </p:blipFill>
        <p:spPr>
          <a:xfrm>
            <a:off x="0" y="0"/>
            <a:ext cx="12192000" cy="6858000"/>
          </a:xfrm>
          <a:prstGeom prst="rect">
            <a:avLst/>
          </a:prstGeom>
          <a:gradFill>
            <a:gsLst>
              <a:gs pos="0">
                <a:srgbClr val="00338D"/>
              </a:gs>
              <a:gs pos="86000">
                <a:srgbClr val="7A2582"/>
              </a:gs>
            </a:gsLst>
            <a:lin ang="18600000" scaled="0"/>
          </a:gradFill>
        </p:spPr>
      </p:pic>
      <p:sp>
        <p:nvSpPr>
          <p:cNvPr id="19" name="Yellow Bar">
            <a:extLst>
              <a:ext uri="{FF2B5EF4-FFF2-40B4-BE49-F238E27FC236}">
                <a16:creationId xmlns:a16="http://schemas.microsoft.com/office/drawing/2014/main" id="{DFD46436-3932-79C9-73B8-2BFA9FEC11DE}"/>
              </a:ext>
            </a:extLst>
          </p:cNvPr>
          <p:cNvSpPr/>
          <p:nvPr userDrawn="1"/>
        </p:nvSpPr>
        <p:spPr>
          <a:xfrm>
            <a:off x="4366719" y="3497120"/>
            <a:ext cx="3454918"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20" name="Graphic 6">
            <a:extLst>
              <a:ext uri="{FF2B5EF4-FFF2-40B4-BE49-F238E27FC236}">
                <a16:creationId xmlns:a16="http://schemas.microsoft.com/office/drawing/2014/main" id="{2BBB12B9-7669-CACC-BDA5-85AC70C086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flipH="1">
            <a:off x="8071756" y="-2"/>
            <a:ext cx="4120243" cy="4120243"/>
          </a:xfrm>
          <a:prstGeom prst="rect">
            <a:avLst/>
          </a:prstGeom>
        </p:spPr>
      </p:pic>
      <p:pic>
        <p:nvPicPr>
          <p:cNvPr id="21" name="Graphic 7">
            <a:extLst>
              <a:ext uri="{FF2B5EF4-FFF2-40B4-BE49-F238E27FC236}">
                <a16:creationId xmlns:a16="http://schemas.microsoft.com/office/drawing/2014/main" id="{487DA5D2-1896-C4F0-9C4C-4A2835D5C29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flipH="1" flipV="1">
            <a:off x="6705599" y="1371599"/>
            <a:ext cx="5486401" cy="5486401"/>
          </a:xfrm>
          <a:prstGeom prst="rect">
            <a:avLst/>
          </a:prstGeom>
        </p:spPr>
      </p:pic>
      <p:sp>
        <p:nvSpPr>
          <p:cNvPr id="22" name="Page Number - White">
            <a:extLst>
              <a:ext uri="{FF2B5EF4-FFF2-40B4-BE49-F238E27FC236}">
                <a16:creationId xmlns:a16="http://schemas.microsoft.com/office/drawing/2014/main" id="{A40DDEDD-90DA-5150-88C6-09C653106467}"/>
              </a:ext>
            </a:extLst>
          </p:cNvPr>
          <p:cNvSpPr txBox="1">
            <a:spLocks noChangeArrowheads="1"/>
          </p:cNvSpPr>
          <p:nvPr userDrawn="1"/>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a:t>
            </a:fld>
            <a:endParaRPr lang="en-US" sz="1000" dirty="0">
              <a:solidFill>
                <a:schemeClr val="bg1"/>
              </a:solidFill>
            </a:endParaRPr>
          </a:p>
        </p:txBody>
      </p:sp>
      <p:sp>
        <p:nvSpPr>
          <p:cNvPr id="32" name="Tekstin paikkamerkki 31">
            <a:extLst>
              <a:ext uri="{FF2B5EF4-FFF2-40B4-BE49-F238E27FC236}">
                <a16:creationId xmlns:a16="http://schemas.microsoft.com/office/drawing/2014/main" id="{F7468A32-4EF2-8718-3551-C38618677B44}"/>
              </a:ext>
            </a:extLst>
          </p:cNvPr>
          <p:cNvSpPr>
            <a:spLocks noGrp="1"/>
          </p:cNvSpPr>
          <p:nvPr>
            <p:ph type="body" sz="quarter" idx="10" hasCustomPrompt="1"/>
          </p:nvPr>
        </p:nvSpPr>
        <p:spPr>
          <a:xfrm>
            <a:off x="152813" y="2417523"/>
            <a:ext cx="11886374" cy="970766"/>
          </a:xfrm>
          <a:prstGeom prst="rect">
            <a:avLst/>
          </a:prstGeom>
        </p:spPr>
        <p:txBody>
          <a:bodyPr anchor="ctr"/>
          <a:lstStyle>
            <a:lvl1pPr marL="0" indent="0" algn="ctr">
              <a:spcBef>
                <a:spcPts val="0"/>
              </a:spcBef>
              <a:buNone/>
              <a:defRPr sz="6000" b="1">
                <a:solidFill>
                  <a:schemeClr val="bg1"/>
                </a:solidFill>
              </a:defRPr>
            </a:lvl1pPr>
          </a:lstStyle>
          <a:p>
            <a:pPr lvl="0"/>
            <a:r>
              <a:rPr lang="fi-FI" dirty="0"/>
              <a:t>Välidian otsikko</a:t>
            </a:r>
          </a:p>
        </p:txBody>
      </p:sp>
      <p:sp>
        <p:nvSpPr>
          <p:cNvPr id="33" name="Tekstin paikkamerkki 31">
            <a:extLst>
              <a:ext uri="{FF2B5EF4-FFF2-40B4-BE49-F238E27FC236}">
                <a16:creationId xmlns:a16="http://schemas.microsoft.com/office/drawing/2014/main" id="{7D7440D9-3BB5-7FD4-3FA2-474C3A74FDBE}"/>
              </a:ext>
            </a:extLst>
          </p:cNvPr>
          <p:cNvSpPr>
            <a:spLocks noGrp="1"/>
          </p:cNvSpPr>
          <p:nvPr>
            <p:ph type="body" sz="quarter" idx="11" hasCustomPrompt="1"/>
          </p:nvPr>
        </p:nvSpPr>
        <p:spPr>
          <a:xfrm>
            <a:off x="150991" y="3949220"/>
            <a:ext cx="11886374" cy="885827"/>
          </a:xfrm>
          <a:prstGeom prst="rect">
            <a:avLst/>
          </a:prstGeom>
        </p:spPr>
        <p:txBody>
          <a:bodyPr/>
          <a:lstStyle>
            <a:lvl1pPr marL="0" indent="0" algn="ctr">
              <a:spcBef>
                <a:spcPts val="0"/>
              </a:spcBef>
              <a:buNone/>
              <a:defRPr sz="6000" b="0">
                <a:solidFill>
                  <a:schemeClr val="bg1"/>
                </a:solidFill>
              </a:defRPr>
            </a:lvl1pPr>
          </a:lstStyle>
          <a:p>
            <a:pPr lvl="0"/>
            <a:r>
              <a:rPr lang="fi-FI" dirty="0"/>
              <a:t>Tehosteteksti</a:t>
            </a:r>
          </a:p>
        </p:txBody>
      </p:sp>
    </p:spTree>
    <p:extLst>
      <p:ext uri="{BB962C8B-B14F-4D97-AF65-F5344CB8AC3E}">
        <p14:creationId xmlns:p14="http://schemas.microsoft.com/office/powerpoint/2010/main" val="2586930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äliotsikkodia2">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AC7185D-AB02-8D37-E710-60E06E26655D}"/>
              </a:ext>
            </a:extLst>
          </p:cNvPr>
          <p:cNvPicPr>
            <a:picLocks noChangeAspect="1"/>
          </p:cNvPicPr>
          <p:nvPr userDrawn="1"/>
        </p:nvPicPr>
        <p:blipFill>
          <a:blip r:embed="rId2" cstate="print">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3" name="Freeform 12">
            <a:extLst>
              <a:ext uri="{FF2B5EF4-FFF2-40B4-BE49-F238E27FC236}">
                <a16:creationId xmlns:a16="http://schemas.microsoft.com/office/drawing/2014/main" id="{9157CB28-6320-AEE1-D91F-2F3A11F463E4}"/>
              </a:ext>
            </a:extLst>
          </p:cNvPr>
          <p:cNvSpPr/>
          <p:nvPr userDrawn="1"/>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4" name="Freeform 8">
            <a:extLst>
              <a:ext uri="{FF2B5EF4-FFF2-40B4-BE49-F238E27FC236}">
                <a16:creationId xmlns:a16="http://schemas.microsoft.com/office/drawing/2014/main" id="{1856A1E1-4D3C-DA64-86A1-535C0C55A439}"/>
              </a:ext>
            </a:extLst>
          </p:cNvPr>
          <p:cNvSpPr/>
          <p:nvPr userDrawn="1"/>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5" name="Picture 9">
            <a:extLst>
              <a:ext uri="{FF2B5EF4-FFF2-40B4-BE49-F238E27FC236}">
                <a16:creationId xmlns:a16="http://schemas.microsoft.com/office/drawing/2014/main" id="{8E608A93-E7B4-1F5F-4F04-68BD0833E7F8}"/>
              </a:ext>
            </a:extLst>
          </p:cNvPr>
          <p:cNvPicPr>
            <a:picLocks noChangeAspect="1"/>
          </p:cNvPicPr>
          <p:nvPr userDrawn="1"/>
        </p:nvPicPr>
        <p:blipFill>
          <a:blip r:embed="rId3"/>
          <a:srcRect/>
          <a:stretch/>
        </p:blipFill>
        <p:spPr>
          <a:xfrm>
            <a:off x="7391400" y="2057400"/>
            <a:ext cx="2491108" cy="2366552"/>
          </a:xfrm>
          <a:prstGeom prst="rect">
            <a:avLst/>
          </a:prstGeom>
        </p:spPr>
      </p:pic>
      <p:sp>
        <p:nvSpPr>
          <p:cNvPr id="6" name="Page Number - Blue">
            <a:extLst>
              <a:ext uri="{FF2B5EF4-FFF2-40B4-BE49-F238E27FC236}">
                <a16:creationId xmlns:a16="http://schemas.microsoft.com/office/drawing/2014/main" id="{9E506CF8-94E2-94BA-3B61-FC166FE4FF7A}"/>
              </a:ext>
            </a:extLst>
          </p:cNvPr>
          <p:cNvSpPr txBox="1">
            <a:spLocks noChangeArrowheads="1"/>
          </p:cNvSpPr>
          <p:nvPr userDrawn="1"/>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a:t>
            </a:fld>
            <a:endParaRPr lang="en-US" sz="1000" dirty="0">
              <a:solidFill>
                <a:srgbClr val="00338D"/>
              </a:solidFill>
            </a:endParaRPr>
          </a:p>
        </p:txBody>
      </p:sp>
      <p:sp>
        <p:nvSpPr>
          <p:cNvPr id="8" name="Yellow Bar">
            <a:extLst>
              <a:ext uri="{FF2B5EF4-FFF2-40B4-BE49-F238E27FC236}">
                <a16:creationId xmlns:a16="http://schemas.microsoft.com/office/drawing/2014/main" id="{B58136E5-A76B-62FB-8804-86AF5ED907B5}"/>
              </a:ext>
            </a:extLst>
          </p:cNvPr>
          <p:cNvSpPr/>
          <p:nvPr userDrawn="1"/>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20" name="Graphic 6">
            <a:extLst>
              <a:ext uri="{FF2B5EF4-FFF2-40B4-BE49-F238E27FC236}">
                <a16:creationId xmlns:a16="http://schemas.microsoft.com/office/drawing/2014/main" id="{2BBB12B9-7669-CACC-BDA5-85AC70C086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flipH="1">
            <a:off x="8071756" y="-2"/>
            <a:ext cx="4120243" cy="4120243"/>
          </a:xfrm>
          <a:prstGeom prst="rect">
            <a:avLst/>
          </a:prstGeom>
        </p:spPr>
      </p:pic>
      <p:pic>
        <p:nvPicPr>
          <p:cNvPr id="21" name="Graphic 7">
            <a:extLst>
              <a:ext uri="{FF2B5EF4-FFF2-40B4-BE49-F238E27FC236}">
                <a16:creationId xmlns:a16="http://schemas.microsoft.com/office/drawing/2014/main" id="{487DA5D2-1896-C4F0-9C4C-4A2835D5C29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flipH="1" flipV="1">
            <a:off x="6705599" y="1371599"/>
            <a:ext cx="5486401" cy="5486401"/>
          </a:xfrm>
          <a:prstGeom prst="rect">
            <a:avLst/>
          </a:prstGeom>
        </p:spPr>
      </p:pic>
      <p:sp>
        <p:nvSpPr>
          <p:cNvPr id="32" name="Tekstin paikkamerkki 31">
            <a:extLst>
              <a:ext uri="{FF2B5EF4-FFF2-40B4-BE49-F238E27FC236}">
                <a16:creationId xmlns:a16="http://schemas.microsoft.com/office/drawing/2014/main" id="{F7468A32-4EF2-8718-3551-C38618677B44}"/>
              </a:ext>
            </a:extLst>
          </p:cNvPr>
          <p:cNvSpPr>
            <a:spLocks noGrp="1"/>
          </p:cNvSpPr>
          <p:nvPr>
            <p:ph type="body" sz="quarter" idx="10" hasCustomPrompt="1"/>
          </p:nvPr>
        </p:nvSpPr>
        <p:spPr>
          <a:xfrm>
            <a:off x="968554" y="2728974"/>
            <a:ext cx="6373942" cy="970766"/>
          </a:xfrm>
          <a:prstGeom prst="rect">
            <a:avLst/>
          </a:prstGeom>
        </p:spPr>
        <p:txBody>
          <a:bodyPr anchor="b"/>
          <a:lstStyle>
            <a:lvl1pPr marL="0" indent="0" algn="l">
              <a:spcBef>
                <a:spcPts val="0"/>
              </a:spcBef>
              <a:buNone/>
              <a:defRPr sz="6000" b="1">
                <a:solidFill>
                  <a:schemeClr val="bg1"/>
                </a:solidFill>
              </a:defRPr>
            </a:lvl1pPr>
          </a:lstStyle>
          <a:p>
            <a:pPr lvl="0"/>
            <a:r>
              <a:rPr lang="fi-FI" dirty="0"/>
              <a:t>Välidian otsikko</a:t>
            </a:r>
          </a:p>
        </p:txBody>
      </p:sp>
    </p:spTree>
    <p:extLst>
      <p:ext uri="{BB962C8B-B14F-4D97-AF65-F5344CB8AC3E}">
        <p14:creationId xmlns:p14="http://schemas.microsoft.com/office/powerpoint/2010/main" val="41795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äliotsikkodia3">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63C8B84A-DAEB-065D-1E63-2EA99494662B}"/>
              </a:ext>
            </a:extLst>
          </p:cNvPr>
          <p:cNvSpPr/>
          <p:nvPr userDrawn="1"/>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Freeform 12">
            <a:extLst>
              <a:ext uri="{FF2B5EF4-FFF2-40B4-BE49-F238E27FC236}">
                <a16:creationId xmlns:a16="http://schemas.microsoft.com/office/drawing/2014/main" id="{9157CB28-6320-AEE1-D91F-2F3A11F463E4}"/>
              </a:ext>
            </a:extLst>
          </p:cNvPr>
          <p:cNvSpPr/>
          <p:nvPr userDrawn="1"/>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pic>
        <p:nvPicPr>
          <p:cNvPr id="20" name="Graphic 6">
            <a:extLst>
              <a:ext uri="{FF2B5EF4-FFF2-40B4-BE49-F238E27FC236}">
                <a16:creationId xmlns:a16="http://schemas.microsoft.com/office/drawing/2014/main" id="{2BBB12B9-7669-CACC-BDA5-85AC70C086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H="1">
            <a:off x="8071756" y="-2"/>
            <a:ext cx="4120243" cy="4120243"/>
          </a:xfrm>
          <a:prstGeom prst="rect">
            <a:avLst/>
          </a:prstGeom>
        </p:spPr>
      </p:pic>
      <p:sp>
        <p:nvSpPr>
          <p:cNvPr id="32" name="Tekstin paikkamerkki 31">
            <a:extLst>
              <a:ext uri="{FF2B5EF4-FFF2-40B4-BE49-F238E27FC236}">
                <a16:creationId xmlns:a16="http://schemas.microsoft.com/office/drawing/2014/main" id="{F7468A32-4EF2-8718-3551-C38618677B44}"/>
              </a:ext>
            </a:extLst>
          </p:cNvPr>
          <p:cNvSpPr>
            <a:spLocks noGrp="1"/>
          </p:cNvSpPr>
          <p:nvPr>
            <p:ph type="body" sz="quarter" idx="10" hasCustomPrompt="1"/>
          </p:nvPr>
        </p:nvSpPr>
        <p:spPr>
          <a:xfrm>
            <a:off x="865937" y="1582801"/>
            <a:ext cx="6831400" cy="970766"/>
          </a:xfrm>
          <a:prstGeom prst="rect">
            <a:avLst/>
          </a:prstGeom>
        </p:spPr>
        <p:txBody>
          <a:bodyPr anchor="b"/>
          <a:lstStyle>
            <a:lvl1pPr marL="0" indent="0" algn="l">
              <a:spcBef>
                <a:spcPts val="0"/>
              </a:spcBef>
              <a:buNone/>
              <a:defRPr sz="4800" b="1">
                <a:solidFill>
                  <a:schemeClr val="tx2"/>
                </a:solidFill>
              </a:defRPr>
            </a:lvl1pPr>
          </a:lstStyle>
          <a:p>
            <a:pPr lvl="0"/>
            <a:r>
              <a:rPr lang="fi-FI" dirty="0"/>
              <a:t>Välidian otsikko</a:t>
            </a:r>
          </a:p>
        </p:txBody>
      </p:sp>
      <p:sp>
        <p:nvSpPr>
          <p:cNvPr id="9" name="Graphic 7">
            <a:extLst>
              <a:ext uri="{FF2B5EF4-FFF2-40B4-BE49-F238E27FC236}">
                <a16:creationId xmlns:a16="http://schemas.microsoft.com/office/drawing/2014/main" id="{5FE4F1EB-7950-ED4F-8FC1-A2F2B201A0D9}"/>
              </a:ext>
            </a:extLst>
          </p:cNvPr>
          <p:cNvSpPr/>
          <p:nvPr userDrawn="1"/>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99000">
                <a:srgbClr val="00338D"/>
              </a:gs>
            </a:gsLst>
            <a:lin ang="18600000" scaled="0"/>
          </a:gradFill>
          <a:ln w="7938" cap="flat">
            <a:noFill/>
            <a:prstDash val="solid"/>
            <a:miter/>
          </a:ln>
        </p:spPr>
        <p:txBody>
          <a:bodyPr rtlCol="0" anchor="ctr"/>
          <a:lstStyle/>
          <a:p>
            <a:endParaRPr lang="en-US" dirty="0"/>
          </a:p>
        </p:txBody>
      </p:sp>
      <p:sp>
        <p:nvSpPr>
          <p:cNvPr id="10" name="Freeform 16">
            <a:extLst>
              <a:ext uri="{FF2B5EF4-FFF2-40B4-BE49-F238E27FC236}">
                <a16:creationId xmlns:a16="http://schemas.microsoft.com/office/drawing/2014/main" id="{E01B6F40-69EE-03B0-42AE-EC37ADC04256}"/>
              </a:ext>
            </a:extLst>
          </p:cNvPr>
          <p:cNvSpPr/>
          <p:nvPr userDrawn="1"/>
        </p:nvSpPr>
        <p:spPr>
          <a:xfrm>
            <a:off x="5334000"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sp>
        <p:nvSpPr>
          <p:cNvPr id="11" name="Page Number - White">
            <a:extLst>
              <a:ext uri="{FF2B5EF4-FFF2-40B4-BE49-F238E27FC236}">
                <a16:creationId xmlns:a16="http://schemas.microsoft.com/office/drawing/2014/main" id="{A76CB653-655A-3666-8935-8DB8B03B6758}"/>
              </a:ext>
            </a:extLst>
          </p:cNvPr>
          <p:cNvSpPr txBox="1">
            <a:spLocks noChangeArrowheads="1"/>
          </p:cNvSpPr>
          <p:nvPr userDrawn="1"/>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a:t>
            </a:fld>
            <a:endParaRPr lang="en-US" sz="1000" dirty="0">
              <a:solidFill>
                <a:schemeClr val="bg1"/>
              </a:solidFill>
            </a:endParaRPr>
          </a:p>
        </p:txBody>
      </p:sp>
      <p:pic>
        <p:nvPicPr>
          <p:cNvPr id="12" name="Emblem - White" descr="lionlogo_white.eps">
            <a:extLst>
              <a:ext uri="{FF2B5EF4-FFF2-40B4-BE49-F238E27FC236}">
                <a16:creationId xmlns:a16="http://schemas.microsoft.com/office/drawing/2014/main" id="{550D958D-A682-773C-3A99-3CD8847C4EC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16" name="Rectangle 4">
            <a:extLst>
              <a:ext uri="{FF2B5EF4-FFF2-40B4-BE49-F238E27FC236}">
                <a16:creationId xmlns:a16="http://schemas.microsoft.com/office/drawing/2014/main" id="{176A77F2-FACC-59DA-4678-D77AD33BB4A8}"/>
              </a:ext>
            </a:extLst>
          </p:cNvPr>
          <p:cNvSpPr/>
          <p:nvPr userDrawn="1"/>
        </p:nvSpPr>
        <p:spPr>
          <a:xfrm rot="5400000" flipH="1">
            <a:off x="3039510" y="61246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Tekstin paikkamerkki 17">
            <a:extLst>
              <a:ext uri="{FF2B5EF4-FFF2-40B4-BE49-F238E27FC236}">
                <a16:creationId xmlns:a16="http://schemas.microsoft.com/office/drawing/2014/main" id="{A5F31EF8-2FAC-1B19-29F6-6AD130B916A5}"/>
              </a:ext>
            </a:extLst>
          </p:cNvPr>
          <p:cNvSpPr>
            <a:spLocks noGrp="1"/>
          </p:cNvSpPr>
          <p:nvPr>
            <p:ph type="body" sz="quarter" idx="11" hasCustomPrompt="1"/>
          </p:nvPr>
        </p:nvSpPr>
        <p:spPr>
          <a:xfrm>
            <a:off x="865188" y="3001963"/>
            <a:ext cx="5303600" cy="2436670"/>
          </a:xfrm>
          <a:prstGeom prst="rect">
            <a:avLst/>
          </a:prstGeom>
        </p:spPr>
        <p:txBody>
          <a:bodyPr/>
          <a:lstStyle>
            <a:lvl1pPr marL="0" indent="0">
              <a:buNone/>
              <a:defRPr/>
            </a:lvl1pPr>
          </a:lstStyle>
          <a:p>
            <a:pPr lvl="0"/>
            <a:r>
              <a:rPr lang="en-US" dirty="0" err="1"/>
              <a:t>Alaotsikkoteksti</a:t>
            </a:r>
            <a:r>
              <a:rPr lang="en-US" dirty="0"/>
              <a:t> </a:t>
            </a:r>
            <a:r>
              <a:rPr lang="en-US" dirty="0" err="1"/>
              <a:t>tähän</a:t>
            </a:r>
            <a:r>
              <a:rPr lang="en-US" dirty="0"/>
              <a:t> </a:t>
            </a:r>
            <a:r>
              <a:rPr lang="en-US" dirty="0" err="1"/>
              <a:t>laatikkoon</a:t>
            </a:r>
            <a:r>
              <a:rPr lang="en-US" dirty="0"/>
              <a:t> </a:t>
            </a:r>
            <a:r>
              <a:rPr lang="en-US" dirty="0" err="1"/>
              <a:t>voi</a:t>
            </a:r>
            <a:r>
              <a:rPr lang="en-US" dirty="0"/>
              <a:t> olla </a:t>
            </a:r>
            <a:r>
              <a:rPr lang="en-US" dirty="0" err="1"/>
              <a:t>pidempikin</a:t>
            </a:r>
            <a:endParaRPr lang="fi-FI" dirty="0"/>
          </a:p>
        </p:txBody>
      </p:sp>
    </p:spTree>
    <p:extLst>
      <p:ext uri="{BB962C8B-B14F-4D97-AF65-F5344CB8AC3E}">
        <p14:creationId xmlns:p14="http://schemas.microsoft.com/office/powerpoint/2010/main" val="3206355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idia1">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74E40437-7C45-0D3C-FFF4-76EF43ACC2EC}"/>
              </a:ext>
            </a:extLst>
          </p:cNvPr>
          <p:cNvSpPr/>
          <p:nvPr userDrawn="1"/>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Page Number - White">
            <a:extLst>
              <a:ext uri="{FF2B5EF4-FFF2-40B4-BE49-F238E27FC236}">
                <a16:creationId xmlns:a16="http://schemas.microsoft.com/office/drawing/2014/main" id="{B98176FF-C8F0-D4C1-C01D-DB5569877F80}"/>
              </a:ext>
            </a:extLst>
          </p:cNvPr>
          <p:cNvSpPr txBox="1">
            <a:spLocks noChangeArrowheads="1"/>
          </p:cNvSpPr>
          <p:nvPr userDrawn="1"/>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5" name="Graphic 6">
            <a:extLst>
              <a:ext uri="{FF2B5EF4-FFF2-40B4-BE49-F238E27FC236}">
                <a16:creationId xmlns:a16="http://schemas.microsoft.com/office/drawing/2014/main" id="{D30E8FF9-AE77-B985-9CDC-685A7EBBBB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H="1">
            <a:off x="8071756" y="-2"/>
            <a:ext cx="4120243" cy="4120243"/>
          </a:xfrm>
          <a:prstGeom prst="rect">
            <a:avLst/>
          </a:prstGeom>
        </p:spPr>
      </p:pic>
      <p:pic>
        <p:nvPicPr>
          <p:cNvPr id="6" name="Graphic 7">
            <a:extLst>
              <a:ext uri="{FF2B5EF4-FFF2-40B4-BE49-F238E27FC236}">
                <a16:creationId xmlns:a16="http://schemas.microsoft.com/office/drawing/2014/main" id="{F97BE3EF-F0D5-3CD3-8AB4-FDCBEA4F51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H="1" flipV="1">
            <a:off x="6705599" y="1371599"/>
            <a:ext cx="5486401" cy="5486401"/>
          </a:xfrm>
          <a:prstGeom prst="rect">
            <a:avLst/>
          </a:prstGeom>
        </p:spPr>
      </p:pic>
      <p:sp>
        <p:nvSpPr>
          <p:cNvPr id="8" name="Yellow Bar">
            <a:extLst>
              <a:ext uri="{FF2B5EF4-FFF2-40B4-BE49-F238E27FC236}">
                <a16:creationId xmlns:a16="http://schemas.microsoft.com/office/drawing/2014/main" id="{24291DCD-4762-48DB-772C-D8767F6653EC}"/>
              </a:ext>
            </a:extLst>
          </p:cNvPr>
          <p:cNvSpPr/>
          <p:nvPr userDrawn="1"/>
        </p:nvSpPr>
        <p:spPr>
          <a:xfrm>
            <a:off x="1137600" y="15156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10" name="Picture 8">
            <a:extLst>
              <a:ext uri="{FF2B5EF4-FFF2-40B4-BE49-F238E27FC236}">
                <a16:creationId xmlns:a16="http://schemas.microsoft.com/office/drawing/2014/main" id="{923736AF-7BBA-9407-C031-4E29C169BC46}"/>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40591" y="5779702"/>
            <a:ext cx="896739" cy="849661"/>
          </a:xfrm>
          <a:prstGeom prst="rect">
            <a:avLst/>
          </a:prstGeom>
        </p:spPr>
      </p:pic>
      <p:sp>
        <p:nvSpPr>
          <p:cNvPr id="11" name="Otsikko 10">
            <a:extLst>
              <a:ext uri="{FF2B5EF4-FFF2-40B4-BE49-F238E27FC236}">
                <a16:creationId xmlns:a16="http://schemas.microsoft.com/office/drawing/2014/main" id="{85756128-0B3E-3B74-927C-38D3C366F886}"/>
              </a:ext>
            </a:extLst>
          </p:cNvPr>
          <p:cNvSpPr>
            <a:spLocks noGrp="1"/>
          </p:cNvSpPr>
          <p:nvPr>
            <p:ph type="title" hasCustomPrompt="1"/>
          </p:nvPr>
        </p:nvSpPr>
        <p:spPr>
          <a:xfrm>
            <a:off x="1026000" y="831600"/>
            <a:ext cx="10511481" cy="616887"/>
          </a:xfrm>
          <a:prstGeom prst="rect">
            <a:avLst/>
          </a:prstGeom>
        </p:spPr>
        <p:txBody>
          <a:bodyPr/>
          <a:lstStyle>
            <a:lvl1pPr>
              <a:defRPr sz="3600" b="1">
                <a:solidFill>
                  <a:schemeClr val="bg1"/>
                </a:solidFill>
                <a:latin typeface="Arial" panose="020B0604020202020204" pitchFamily="34" charset="0"/>
                <a:cs typeface="Arial" panose="020B0604020202020204" pitchFamily="34" charset="0"/>
              </a:defRPr>
            </a:lvl1pPr>
          </a:lstStyle>
          <a:p>
            <a:r>
              <a:rPr lang="fi-FI" dirty="0"/>
              <a:t>Otsikkoteksti</a:t>
            </a:r>
          </a:p>
        </p:txBody>
      </p:sp>
      <p:sp>
        <p:nvSpPr>
          <p:cNvPr id="13" name="Tekstin paikkamerkki 12">
            <a:extLst>
              <a:ext uri="{FF2B5EF4-FFF2-40B4-BE49-F238E27FC236}">
                <a16:creationId xmlns:a16="http://schemas.microsoft.com/office/drawing/2014/main" id="{2019DC4D-83DB-6773-C220-B57E21A0AF64}"/>
              </a:ext>
            </a:extLst>
          </p:cNvPr>
          <p:cNvSpPr>
            <a:spLocks noGrp="1"/>
          </p:cNvSpPr>
          <p:nvPr>
            <p:ph type="body" sz="quarter" idx="10"/>
          </p:nvPr>
        </p:nvSpPr>
        <p:spPr>
          <a:xfrm>
            <a:off x="1015201" y="1778400"/>
            <a:ext cx="10521956" cy="4121150"/>
          </a:xfrm>
          <a:prstGeom prst="rect">
            <a:avLst/>
          </a:prstGeom>
        </p:spPr>
        <p:txBody>
          <a:bodyPr/>
          <a:lstStyle>
            <a:lvl1pPr>
              <a:spcBef>
                <a:spcPts val="0"/>
              </a:spcBef>
              <a:spcAft>
                <a:spcPts val="0"/>
              </a:spcAft>
              <a:defRPr sz="2400">
                <a:solidFill>
                  <a:schemeClr val="bg1"/>
                </a:solidFill>
              </a:defRPr>
            </a:lvl1pPr>
            <a:lvl2pPr marL="538163" indent="-228600">
              <a:spcBef>
                <a:spcPts val="0"/>
              </a:spcBef>
              <a:spcAft>
                <a:spcPts val="0"/>
              </a:spcAft>
              <a:defRPr sz="2400">
                <a:solidFill>
                  <a:schemeClr val="bg1"/>
                </a:solidFill>
              </a:defRPr>
            </a:lvl2pPr>
            <a:lvl3pPr marL="900113" indent="-228600">
              <a:spcBef>
                <a:spcPts val="0"/>
              </a:spcBef>
              <a:spcAft>
                <a:spcPts val="0"/>
              </a:spcAft>
              <a:tabLst>
                <a:tab pos="900113" algn="l"/>
              </a:tabLst>
              <a:defRPr sz="2400">
                <a:solidFill>
                  <a:schemeClr val="bg1"/>
                </a:solidFill>
              </a:defRPr>
            </a:lvl3pPr>
            <a:lvl4pPr marL="1254125" indent="-228600">
              <a:spcBef>
                <a:spcPts val="0"/>
              </a:spcBef>
              <a:spcAft>
                <a:spcPts val="0"/>
              </a:spcAft>
              <a:defRPr sz="2400">
                <a:solidFill>
                  <a:schemeClr val="bg1"/>
                </a:solidFill>
              </a:defRPr>
            </a:lvl4pPr>
            <a:lvl5pPr marL="1616075" indent="-228600">
              <a:spcBef>
                <a:spcPts val="0"/>
              </a:spcBef>
              <a:spcAft>
                <a:spcPts val="0"/>
              </a:spcAft>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1556020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idia2">
    <p:spTree>
      <p:nvGrpSpPr>
        <p:cNvPr id="1" name=""/>
        <p:cNvGrpSpPr/>
        <p:nvPr/>
      </p:nvGrpSpPr>
      <p:grpSpPr>
        <a:xfrm>
          <a:off x="0" y="0"/>
          <a:ext cx="0" cy="0"/>
          <a:chOff x="0" y="0"/>
          <a:chExt cx="0" cy="0"/>
        </a:xfrm>
      </p:grpSpPr>
      <p:sp>
        <p:nvSpPr>
          <p:cNvPr id="27" name="Rectangle 1">
            <a:extLst>
              <a:ext uri="{FF2B5EF4-FFF2-40B4-BE49-F238E27FC236}">
                <a16:creationId xmlns:a16="http://schemas.microsoft.com/office/drawing/2014/main" id="{DCEED92B-0807-864D-F526-2D0D0BE59F2C}"/>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31" name="Background - Solid">
            <a:extLst>
              <a:ext uri="{FF2B5EF4-FFF2-40B4-BE49-F238E27FC236}">
                <a16:creationId xmlns:a16="http://schemas.microsoft.com/office/drawing/2014/main" id="{0C232CF2-9C38-D788-AB3A-6353A195E5F8}"/>
              </a:ext>
            </a:extLst>
          </p:cNvPr>
          <p:cNvSpPr/>
          <p:nvPr userDrawn="1"/>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2" name="Page Number - Blue">
            <a:extLst>
              <a:ext uri="{FF2B5EF4-FFF2-40B4-BE49-F238E27FC236}">
                <a16:creationId xmlns:a16="http://schemas.microsoft.com/office/drawing/2014/main" id="{7587B098-B2EB-B0B2-9FBC-00DD5A7E61D3}"/>
              </a:ext>
            </a:extLst>
          </p:cNvPr>
          <p:cNvSpPr txBox="1">
            <a:spLocks noChangeArrowheads="1"/>
          </p:cNvSpPr>
          <p:nvPr userDrawn="1"/>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a:t>
            </a:fld>
            <a:endParaRPr lang="en-US" sz="1000" dirty="0">
              <a:solidFill>
                <a:srgbClr val="00338D"/>
              </a:solidFill>
            </a:endParaRPr>
          </a:p>
        </p:txBody>
      </p:sp>
      <p:pic>
        <p:nvPicPr>
          <p:cNvPr id="34" name="Kuva 33" descr="Kuva, joka sisältää kohteen tunnus, logo, symboli, Tavaramerkki&#10;&#10;Kuvaus luotu automaattisesti">
            <a:extLst>
              <a:ext uri="{FF2B5EF4-FFF2-40B4-BE49-F238E27FC236}">
                <a16:creationId xmlns:a16="http://schemas.microsoft.com/office/drawing/2014/main" id="{AF7EFFB1-5FCB-78FC-DF77-D8AA7C9A27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807" y="5707757"/>
            <a:ext cx="1046306" cy="993550"/>
          </a:xfrm>
          <a:prstGeom prst="rect">
            <a:avLst/>
          </a:prstGeom>
        </p:spPr>
      </p:pic>
      <p:sp>
        <p:nvSpPr>
          <p:cNvPr id="35" name="Yellow Bar">
            <a:extLst>
              <a:ext uri="{FF2B5EF4-FFF2-40B4-BE49-F238E27FC236}">
                <a16:creationId xmlns:a16="http://schemas.microsoft.com/office/drawing/2014/main" id="{D87160AE-094E-39A4-5E61-400166B563EE}"/>
              </a:ext>
            </a:extLst>
          </p:cNvPr>
          <p:cNvSpPr/>
          <p:nvPr userDrawn="1"/>
        </p:nvSpPr>
        <p:spPr>
          <a:xfrm>
            <a:off x="1137600" y="15156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6" name="Otsikko 10">
            <a:extLst>
              <a:ext uri="{FF2B5EF4-FFF2-40B4-BE49-F238E27FC236}">
                <a16:creationId xmlns:a16="http://schemas.microsoft.com/office/drawing/2014/main" id="{E6FF1F4F-FDC3-BC14-8E76-39271877A8A6}"/>
              </a:ext>
            </a:extLst>
          </p:cNvPr>
          <p:cNvSpPr>
            <a:spLocks noGrp="1"/>
          </p:cNvSpPr>
          <p:nvPr>
            <p:ph type="title" hasCustomPrompt="1"/>
          </p:nvPr>
        </p:nvSpPr>
        <p:spPr>
          <a:xfrm>
            <a:off x="1026001" y="831600"/>
            <a:ext cx="10521956" cy="616887"/>
          </a:xfrm>
          <a:prstGeom prst="rect">
            <a:avLst/>
          </a:prstGeom>
        </p:spPr>
        <p:txBody>
          <a:bodyPr/>
          <a:lstStyle>
            <a:lvl1pPr>
              <a:defRPr sz="3200" b="1">
                <a:solidFill>
                  <a:schemeClr val="tx2"/>
                </a:solidFill>
                <a:latin typeface="Arial" panose="020B0604020202020204" pitchFamily="34" charset="0"/>
                <a:cs typeface="Arial" panose="020B0604020202020204" pitchFamily="34" charset="0"/>
              </a:defRPr>
            </a:lvl1pPr>
          </a:lstStyle>
          <a:p>
            <a:r>
              <a:rPr lang="fi-FI" dirty="0"/>
              <a:t>Otsikkoteksti</a:t>
            </a:r>
          </a:p>
        </p:txBody>
      </p:sp>
      <p:sp>
        <p:nvSpPr>
          <p:cNvPr id="37" name="Tekstin paikkamerkki 12">
            <a:extLst>
              <a:ext uri="{FF2B5EF4-FFF2-40B4-BE49-F238E27FC236}">
                <a16:creationId xmlns:a16="http://schemas.microsoft.com/office/drawing/2014/main" id="{05D92E7D-4F82-3742-A3E9-732E5D0A3702}"/>
              </a:ext>
            </a:extLst>
          </p:cNvPr>
          <p:cNvSpPr>
            <a:spLocks noGrp="1"/>
          </p:cNvSpPr>
          <p:nvPr>
            <p:ph type="body" sz="quarter" idx="10"/>
          </p:nvPr>
        </p:nvSpPr>
        <p:spPr>
          <a:xfrm>
            <a:off x="1015201" y="1778400"/>
            <a:ext cx="10521956" cy="4121150"/>
          </a:xfrm>
          <a:prstGeom prst="rect">
            <a:avLst/>
          </a:prstGeom>
        </p:spPr>
        <p:txBody>
          <a:bodyPr/>
          <a:lstStyle>
            <a:lvl1pPr>
              <a:spcBef>
                <a:spcPts val="0"/>
              </a:spcBef>
              <a:spcAft>
                <a:spcPts val="0"/>
              </a:spcAft>
              <a:defRPr sz="2400">
                <a:solidFill>
                  <a:schemeClr val="tx2"/>
                </a:solidFill>
              </a:defRPr>
            </a:lvl1pPr>
            <a:lvl2pPr marL="538163" indent="-228600">
              <a:spcBef>
                <a:spcPts val="0"/>
              </a:spcBef>
              <a:spcAft>
                <a:spcPts val="0"/>
              </a:spcAft>
              <a:defRPr sz="2400">
                <a:solidFill>
                  <a:schemeClr val="tx2"/>
                </a:solidFill>
              </a:defRPr>
            </a:lvl2pPr>
            <a:lvl3pPr marL="900113" indent="-228600">
              <a:spcBef>
                <a:spcPts val="0"/>
              </a:spcBef>
              <a:spcAft>
                <a:spcPts val="0"/>
              </a:spcAft>
              <a:tabLst>
                <a:tab pos="900113" algn="l"/>
              </a:tabLst>
              <a:defRPr sz="2400">
                <a:solidFill>
                  <a:schemeClr val="tx2"/>
                </a:solidFill>
              </a:defRPr>
            </a:lvl3pPr>
            <a:lvl4pPr marL="1254125" indent="-228600">
              <a:spcBef>
                <a:spcPts val="0"/>
              </a:spcBef>
              <a:spcAft>
                <a:spcPts val="0"/>
              </a:spcAft>
              <a:defRPr sz="2400">
                <a:solidFill>
                  <a:schemeClr val="tx2"/>
                </a:solidFill>
              </a:defRPr>
            </a:lvl4pPr>
            <a:lvl5pPr marL="1616075" indent="-228600">
              <a:spcBef>
                <a:spcPts val="0"/>
              </a:spcBef>
              <a:spcAft>
                <a:spcPts val="0"/>
              </a:spcAft>
              <a:defRPr sz="2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535606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Kuva 7" descr="Kuva, joka sisältää kohteen symboli, logo, tunnus, Tavaramerkki&#10;&#10;Kuvaus luotu automaattisesti">
            <a:extLst>
              <a:ext uri="{FF2B5EF4-FFF2-40B4-BE49-F238E27FC236}">
                <a16:creationId xmlns:a16="http://schemas.microsoft.com/office/drawing/2014/main" id="{BC6B12D1-329F-C0B1-9243-C9D1BB737783}"/>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3607980" y="1072701"/>
            <a:ext cx="4976040" cy="4712598"/>
          </a:xfrm>
          <a:prstGeom prst="rect">
            <a:avLst/>
          </a:prstGeom>
        </p:spPr>
      </p:pic>
    </p:spTree>
    <p:extLst>
      <p:ext uri="{BB962C8B-B14F-4D97-AF65-F5344CB8AC3E}">
        <p14:creationId xmlns:p14="http://schemas.microsoft.com/office/powerpoint/2010/main" val="20934712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9" r:id="rId3"/>
    <p:sldLayoutId id="2147483661" r:id="rId4"/>
    <p:sldLayoutId id="2147483662" r:id="rId5"/>
    <p:sldLayoutId id="2147483673" r:id="rId6"/>
    <p:sldLayoutId id="2147483674" r:id="rId7"/>
    <p:sldLayoutId id="2147483672" r:id="rId8"/>
    <p:sldLayoutId id="2147483677" r:id="rId9"/>
    <p:sldLayoutId id="2147483676" r:id="rId10"/>
    <p:sldLayoutId id="2147483664" r:id="rId11"/>
    <p:sldLayoutId id="2147483665" r:id="rId12"/>
    <p:sldLayoutId id="2147483669" r:id="rId13"/>
    <p:sldLayoutId id="2147483675" r:id="rId14"/>
    <p:sldLayoutId id="2147483663" r:id="rId15"/>
    <p:sldLayoutId id="2147483670" r:id="rId16"/>
    <p:sldLayoutId id="2147483666" r:id="rId17"/>
    <p:sldLayoutId id="2147483668" r:id="rId18"/>
    <p:sldLayoutId id="2147483679" r:id="rId19"/>
    <p:sldLayoutId id="2147483671" r:id="rId20"/>
    <p:sldLayoutId id="2147483678" r:id="rId21"/>
    <p:sldLayoutId id="2147483680" r:id="rId22"/>
    <p:sldLayoutId id="2147483667"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mailto:viestinta@lions.fi" TargetMode="External"/><Relationship Id="rId2" Type="http://schemas.openxmlformats.org/officeDocument/2006/relationships/hyperlink" Target="https://www.lions.fi/aineistot/tunnukset-ja-graafiset-ohjeet/somemainokset/"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www.lions.fi/aineistot/kampanjamateriaalit/" TargetMode="External"/><Relationship Id="rId2" Type="http://schemas.openxmlformats.org/officeDocument/2006/relationships/hyperlink" Target="https://www.lions.fi/aineistot" TargetMode="External"/><Relationship Id="rId1" Type="http://schemas.openxmlformats.org/officeDocument/2006/relationships/slideLayout" Target="../slideLayouts/slideLayout9.xml"/><Relationship Id="rId4" Type="http://schemas.openxmlformats.org/officeDocument/2006/relationships/hyperlink" Target="https://www.youtube.com/watch?v=_cXCMiqzNsQ&amp;pp=ygUNbGlvbnMgaSBwaWlyaQ%3D%3D"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file:///D:\Ullan%20kansio\SUOMEN%20LIONS%20LIITTO\2024-2025\SLL%20viestint&#228;ryhm&#228;\Lis&#228;&#228;%20tietoa%20vakuutuksista%20ml.%20vakuutustodistus%20ja%20toimintaohjeita%20vahingon%20sattuessa%20l&#246;ytyy%20liiton%20kotisivujen%20j&#228;sensivuilta%20osoitteesta%20https:\www.lions.fi\jasenille\jasensivut\ohjeita-lionstoimijoille\suomen-lions-liiton-jarjestovakuutus-lionsklubeille-ja-lionsklubien-jasenille\" TargetMode="External"/><Relationship Id="rId2" Type="http://schemas.openxmlformats.org/officeDocument/2006/relationships/hyperlink" Target="https://pelastuslaitokset.fi/julkaisu/pelastussuunnitelmapohja"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FD3A5317-F349-5535-A4B1-9BBB698E0E1D}"/>
              </a:ext>
            </a:extLst>
          </p:cNvPr>
          <p:cNvSpPr>
            <a:spLocks noGrp="1"/>
          </p:cNvSpPr>
          <p:nvPr>
            <p:ph type="body" sz="quarter" idx="10"/>
          </p:nvPr>
        </p:nvSpPr>
        <p:spPr/>
        <p:txBody>
          <a:bodyPr>
            <a:normAutofit fontScale="77500" lnSpcReduction="20000"/>
          </a:bodyPr>
          <a:lstStyle/>
          <a:p>
            <a:r>
              <a:rPr lang="fi-FI" dirty="0"/>
              <a:t>Suomalaisen </a:t>
            </a:r>
            <a:r>
              <a:rPr lang="fi-FI" dirty="0" err="1"/>
              <a:t>lionstoiminnan</a:t>
            </a:r>
            <a:r>
              <a:rPr lang="fi-FI" dirty="0"/>
              <a:t> vuosipäivä 14.8. - konsepti</a:t>
            </a:r>
          </a:p>
        </p:txBody>
      </p:sp>
      <p:sp>
        <p:nvSpPr>
          <p:cNvPr id="3" name="Tekstin paikkamerkki 2">
            <a:extLst>
              <a:ext uri="{FF2B5EF4-FFF2-40B4-BE49-F238E27FC236}">
                <a16:creationId xmlns:a16="http://schemas.microsoft.com/office/drawing/2014/main" id="{4F419C4E-8057-1C78-3B0F-6161B82EB4A9}"/>
              </a:ext>
            </a:extLst>
          </p:cNvPr>
          <p:cNvSpPr>
            <a:spLocks noGrp="1"/>
          </p:cNvSpPr>
          <p:nvPr>
            <p:ph type="body" sz="quarter" idx="11"/>
          </p:nvPr>
        </p:nvSpPr>
        <p:spPr/>
        <p:txBody>
          <a:bodyPr/>
          <a:lstStyle/>
          <a:p>
            <a:r>
              <a:rPr lang="fi-FI" dirty="0"/>
              <a:t>Toimeksianto liiton viestintäryhmälle KVN Hämeenlinna</a:t>
            </a:r>
          </a:p>
        </p:txBody>
      </p:sp>
    </p:spTree>
    <p:extLst>
      <p:ext uri="{BB962C8B-B14F-4D97-AF65-F5344CB8AC3E}">
        <p14:creationId xmlns:p14="http://schemas.microsoft.com/office/powerpoint/2010/main" val="656755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FCCC7C-4C9D-B8D6-9FE7-71093CB337BF}"/>
              </a:ext>
            </a:extLst>
          </p:cNvPr>
          <p:cNvSpPr>
            <a:spLocks noGrp="1"/>
          </p:cNvSpPr>
          <p:nvPr>
            <p:ph type="title"/>
          </p:nvPr>
        </p:nvSpPr>
        <p:spPr/>
        <p:txBody>
          <a:bodyPr/>
          <a:lstStyle/>
          <a:p>
            <a:r>
              <a:rPr lang="fi-FI" dirty="0"/>
              <a:t>Startti </a:t>
            </a:r>
            <a:r>
              <a:rPr lang="fi-FI"/>
              <a:t>on tärkeä</a:t>
            </a:r>
            <a:endParaRPr lang="fi-FI" dirty="0"/>
          </a:p>
        </p:txBody>
      </p:sp>
      <p:sp>
        <p:nvSpPr>
          <p:cNvPr id="3" name="Tekstin paikkamerkki 2">
            <a:extLst>
              <a:ext uri="{FF2B5EF4-FFF2-40B4-BE49-F238E27FC236}">
                <a16:creationId xmlns:a16="http://schemas.microsoft.com/office/drawing/2014/main" id="{749511DB-38D7-F1CF-FFFD-CEAA20385C2E}"/>
              </a:ext>
            </a:extLst>
          </p:cNvPr>
          <p:cNvSpPr>
            <a:spLocks noGrp="1"/>
          </p:cNvSpPr>
          <p:nvPr>
            <p:ph type="body" sz="quarter" idx="10"/>
          </p:nvPr>
        </p:nvSpPr>
        <p:spPr/>
        <p:txBody>
          <a:bodyPr/>
          <a:lstStyle/>
          <a:p>
            <a:r>
              <a:rPr lang="fi-FI" dirty="0"/>
              <a:t>Suunnittelu käynnistyy jo keväällä, maalis-huhtikuussa. </a:t>
            </a:r>
          </a:p>
          <a:p>
            <a:pPr lvl="1"/>
            <a:endParaRPr lang="fi-FI" dirty="0"/>
          </a:p>
          <a:p>
            <a:pPr lvl="1">
              <a:buFont typeface="Symbol" panose="05050102010706020507" pitchFamily="18" charset="2"/>
              <a:buChar char="Þ"/>
            </a:pPr>
            <a:r>
              <a:rPr lang="fi-FI" dirty="0"/>
              <a:t>piirin </a:t>
            </a:r>
            <a:r>
              <a:rPr lang="fi-FI" dirty="0" err="1"/>
              <a:t>jory</a:t>
            </a:r>
            <a:r>
              <a:rPr lang="fi-FI" dirty="0"/>
              <a:t> päättää toteutustavasta: </a:t>
            </a:r>
            <a:r>
              <a:rPr lang="fi-FI" kern="100" dirty="0">
                <a:effectLst/>
                <a:latin typeface="Calibri" panose="020F0502020204030204" pitchFamily="34" charset="0"/>
                <a:ea typeface="Calibri" panose="020F0502020204030204" pitchFamily="34" charset="0"/>
                <a:cs typeface="Calibri" panose="020F0502020204030204" pitchFamily="34" charset="0"/>
              </a:rPr>
              <a:t>järjestetäänkö piirin myötävaikutuksella tapahtuma useammalla alueella/paikkakunnalla samaan aikaan vai vuosisyklillä kiertäen piirin eri alueilla. </a:t>
            </a:r>
          </a:p>
          <a:p>
            <a:pPr lvl="1">
              <a:buFont typeface="Symbol" panose="05050102010706020507" pitchFamily="18" charset="2"/>
              <a:buChar char="Þ"/>
            </a:pPr>
            <a:endParaRPr lang="fi-FI" kern="100" dirty="0">
              <a:latin typeface="Calibri" panose="020F0502020204030204" pitchFamily="34" charset="0"/>
              <a:ea typeface="Calibri" panose="020F0502020204030204" pitchFamily="34" charset="0"/>
              <a:cs typeface="Calibri" panose="020F0502020204030204" pitchFamily="34" charset="0"/>
            </a:endParaRPr>
          </a:p>
          <a:p>
            <a:pPr lvl="1">
              <a:buFont typeface="Symbol" panose="05050102010706020507" pitchFamily="18" charset="2"/>
              <a:buChar char="Þ"/>
            </a:pPr>
            <a:r>
              <a:rPr lang="fi-FI" dirty="0">
                <a:effectLst/>
                <a:latin typeface="Calibri" panose="020F0502020204030204" pitchFamily="34" charset="0"/>
                <a:ea typeface="Calibri" panose="020F0502020204030204" pitchFamily="34" charset="0"/>
              </a:rPr>
              <a:t>päätetään projektipäälliköstä ja muista vastuualueista. Kuka vastaa paikkakunnan tapahtumasta: piirin, alueen vai lohkon puheenjohtajan vastuulla. </a:t>
            </a:r>
            <a:r>
              <a:rPr lang="fi-FI" dirty="0">
                <a:latin typeface="Calibri" panose="020F0502020204030204" pitchFamily="34" charset="0"/>
                <a:ea typeface="Calibri" panose="020F0502020204030204" pitchFamily="34" charset="0"/>
              </a:rPr>
              <a:t>Markkinointi- ja viestintävastaava tärkeä.</a:t>
            </a:r>
            <a:endParaRPr lang="fi-FI" dirty="0">
              <a:effectLst/>
              <a:latin typeface="Calibri" panose="020F0502020204030204" pitchFamily="34" charset="0"/>
              <a:ea typeface="Calibri" panose="020F0502020204030204" pitchFamily="34" charset="0"/>
            </a:endParaRPr>
          </a:p>
          <a:p>
            <a:pPr lvl="1">
              <a:buFont typeface="Symbol" panose="05050102010706020507" pitchFamily="18" charset="2"/>
              <a:buChar char="Þ"/>
            </a:pPr>
            <a:endParaRPr lang="fi-FI" kern="100" dirty="0">
              <a:latin typeface="Calibri" panose="020F0502020204030204" pitchFamily="34" charset="0"/>
              <a:ea typeface="Calibri" panose="020F0502020204030204" pitchFamily="34" charset="0"/>
              <a:cs typeface="Times New Roman" panose="02020603050405020304" pitchFamily="18" charset="0"/>
            </a:endParaRPr>
          </a:p>
          <a:p>
            <a:pPr lvl="1">
              <a:buFont typeface="Symbol" panose="05050102010706020507" pitchFamily="18" charset="2"/>
              <a:buChar char="Þ"/>
            </a:pPr>
            <a:r>
              <a:rPr lang="fi-FI" kern="100" dirty="0">
                <a:latin typeface="Calibri" panose="020F0502020204030204" pitchFamily="34" charset="0"/>
                <a:ea typeface="Calibri" panose="020F0502020204030204" pitchFamily="34" charset="0"/>
                <a:cs typeface="Times New Roman" panose="02020603050405020304" pitchFamily="18" charset="0"/>
              </a:rPr>
              <a:t>n</a:t>
            </a:r>
            <a:r>
              <a:rPr lang="fi-FI" kern="100" dirty="0">
                <a:effectLst/>
                <a:latin typeface="Calibri" panose="020F0502020204030204" pitchFamily="34" charset="0"/>
                <a:ea typeface="Calibri" panose="020F0502020204030204" pitchFamily="34" charset="0"/>
                <a:cs typeface="Times New Roman" panose="02020603050405020304" pitchFamily="18" charset="0"/>
              </a:rPr>
              <a:t>äin muodostunut projektiryhmä käynnistää viimeistään toukokuussa toimenpiteet</a:t>
            </a:r>
          </a:p>
        </p:txBody>
      </p:sp>
    </p:spTree>
    <p:extLst>
      <p:ext uri="{BB962C8B-B14F-4D97-AF65-F5344CB8AC3E}">
        <p14:creationId xmlns:p14="http://schemas.microsoft.com/office/powerpoint/2010/main" val="1819625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FCCC7C-4C9D-B8D6-9FE7-71093CB337BF}"/>
              </a:ext>
            </a:extLst>
          </p:cNvPr>
          <p:cNvSpPr>
            <a:spLocks noGrp="1"/>
          </p:cNvSpPr>
          <p:nvPr>
            <p:ph type="title"/>
          </p:nvPr>
        </p:nvSpPr>
        <p:spPr/>
        <p:txBody>
          <a:bodyPr/>
          <a:lstStyle/>
          <a:p>
            <a:r>
              <a:rPr lang="fi-FI" dirty="0"/>
              <a:t>Jokainen </a:t>
            </a:r>
            <a:r>
              <a:rPr lang="fi-FI" dirty="0" err="1"/>
              <a:t>lionstilaisuus</a:t>
            </a:r>
            <a:r>
              <a:rPr lang="fi-FI" dirty="0"/>
              <a:t> on jäsenkampanjaa!</a:t>
            </a:r>
          </a:p>
        </p:txBody>
      </p:sp>
      <p:sp>
        <p:nvSpPr>
          <p:cNvPr id="3" name="Tekstin paikkamerkki 2">
            <a:extLst>
              <a:ext uri="{FF2B5EF4-FFF2-40B4-BE49-F238E27FC236}">
                <a16:creationId xmlns:a16="http://schemas.microsoft.com/office/drawing/2014/main" id="{749511DB-38D7-F1CF-FFFD-CEAA20385C2E}"/>
              </a:ext>
            </a:extLst>
          </p:cNvPr>
          <p:cNvSpPr>
            <a:spLocks noGrp="1"/>
          </p:cNvSpPr>
          <p:nvPr>
            <p:ph type="body" sz="quarter" idx="10"/>
          </p:nvPr>
        </p:nvSpPr>
        <p:spPr/>
        <p:txBody>
          <a:bodyPr/>
          <a:lstStyle/>
          <a:p>
            <a:r>
              <a:rPr lang="fi-FI" dirty="0"/>
              <a:t>Tapahtuma on kauden jäsenkampanjan startti ja  päättyy lokakuussa Hyvän Päivään.</a:t>
            </a:r>
          </a:p>
          <a:p>
            <a:endParaRPr lang="fi-FI" dirty="0"/>
          </a:p>
          <a:p>
            <a:pPr lvl="1">
              <a:buFont typeface="Symbol" panose="05050102010706020507" pitchFamily="18" charset="2"/>
              <a:buChar char="Þ"/>
            </a:pPr>
            <a:r>
              <a:rPr lang="fi-FI" dirty="0"/>
              <a:t>Tavoitteena järjestää osallistava tapahtuma, ei esitteiden jakamista</a:t>
            </a:r>
          </a:p>
          <a:p>
            <a:pPr lvl="1">
              <a:buFont typeface="Symbol" panose="05050102010706020507" pitchFamily="18" charset="2"/>
              <a:buChar char="Þ"/>
            </a:pPr>
            <a:endParaRPr lang="fi-FI" dirty="0">
              <a:effectLst/>
              <a:ea typeface="Calibri" panose="020F0502020204030204" pitchFamily="34" charset="0"/>
            </a:endParaRPr>
          </a:p>
          <a:p>
            <a:pPr lvl="1">
              <a:buFont typeface="Symbol" panose="05050102010706020507" pitchFamily="18" charset="2"/>
              <a:buChar char="Þ"/>
            </a:pPr>
            <a:r>
              <a:rPr lang="fi-FI" dirty="0">
                <a:effectLst/>
                <a:ea typeface="Calibri" panose="020F0502020204030204" pitchFamily="34" charset="0"/>
              </a:rPr>
              <a:t>Saadaan ihmiset kiinnostumaan toiminnastamme, houkutellaan heitä liittymään johonkin olemassa olevaan klubiin, perustamaan uutta klubia tai osallistumaan pop </a:t>
            </a:r>
            <a:r>
              <a:rPr lang="fi-FI" dirty="0" err="1">
                <a:effectLst/>
                <a:ea typeface="Calibri" panose="020F0502020204030204" pitchFamily="34" charset="0"/>
              </a:rPr>
              <a:t>up</a:t>
            </a:r>
            <a:r>
              <a:rPr lang="fi-FI" dirty="0">
                <a:effectLst/>
                <a:ea typeface="Calibri" panose="020F0502020204030204" pitchFamily="34" charset="0"/>
              </a:rPr>
              <a:t> tyylisesti johonkin </a:t>
            </a:r>
            <a:r>
              <a:rPr lang="fi-FI" dirty="0" err="1">
                <a:effectLst/>
                <a:ea typeface="Calibri" panose="020F0502020204030204" pitchFamily="34" charset="0"/>
              </a:rPr>
              <a:t>lionstapahtumaan</a:t>
            </a:r>
            <a:r>
              <a:rPr lang="fi-FI" dirty="0">
                <a:effectLst/>
                <a:ea typeface="Calibri" panose="020F0502020204030204" pitchFamily="34" charset="0"/>
              </a:rPr>
              <a:t> ns. lisäkäsinä.</a:t>
            </a:r>
          </a:p>
          <a:p>
            <a:pPr lvl="1">
              <a:buFont typeface="Symbol" panose="05050102010706020507" pitchFamily="18" charset="2"/>
              <a:buChar char="Þ"/>
            </a:pPr>
            <a:endParaRPr lang="fi-FI" dirty="0"/>
          </a:p>
          <a:p>
            <a:pPr lvl="2">
              <a:buFontTx/>
              <a:buChar char="-"/>
            </a:pPr>
            <a:r>
              <a:rPr lang="fi-FI" dirty="0"/>
              <a:t>jokainen mukana oleva klubi/jäsen voi tehdä itselle tuttua tai ominaista juttua</a:t>
            </a:r>
          </a:p>
          <a:p>
            <a:pPr lvl="2">
              <a:buFontTx/>
              <a:buChar char="-"/>
            </a:pPr>
            <a:endParaRPr lang="fi-FI" dirty="0"/>
          </a:p>
          <a:p>
            <a:pPr marL="671513" lvl="2" indent="0">
              <a:buNone/>
            </a:pPr>
            <a:endParaRPr lang="fi-FI" dirty="0"/>
          </a:p>
          <a:p>
            <a:pPr marL="671513" lvl="2" indent="0">
              <a:buNone/>
            </a:pPr>
            <a:endParaRPr lang="fi-FI" dirty="0"/>
          </a:p>
          <a:p>
            <a:endParaRPr lang="fi-FI" dirty="0"/>
          </a:p>
        </p:txBody>
      </p:sp>
    </p:spTree>
    <p:extLst>
      <p:ext uri="{BB962C8B-B14F-4D97-AF65-F5344CB8AC3E}">
        <p14:creationId xmlns:p14="http://schemas.microsoft.com/office/powerpoint/2010/main" val="370994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FCCC7C-4C9D-B8D6-9FE7-71093CB337BF}"/>
              </a:ext>
            </a:extLst>
          </p:cNvPr>
          <p:cNvSpPr>
            <a:spLocks noGrp="1"/>
          </p:cNvSpPr>
          <p:nvPr>
            <p:ph type="title"/>
          </p:nvPr>
        </p:nvSpPr>
        <p:spPr/>
        <p:txBody>
          <a:bodyPr/>
          <a:lstStyle/>
          <a:p>
            <a:r>
              <a:rPr lang="fi-FI" dirty="0"/>
              <a:t>Huhtikuussa</a:t>
            </a:r>
          </a:p>
        </p:txBody>
      </p:sp>
      <p:sp>
        <p:nvSpPr>
          <p:cNvPr id="3" name="Tekstin paikkamerkki 2">
            <a:extLst>
              <a:ext uri="{FF2B5EF4-FFF2-40B4-BE49-F238E27FC236}">
                <a16:creationId xmlns:a16="http://schemas.microsoft.com/office/drawing/2014/main" id="{749511DB-38D7-F1CF-FFFD-CEAA20385C2E}"/>
              </a:ext>
            </a:extLst>
          </p:cNvPr>
          <p:cNvSpPr>
            <a:spLocks noGrp="1"/>
          </p:cNvSpPr>
          <p:nvPr>
            <p:ph type="body" sz="quarter" idx="10"/>
          </p:nvPr>
        </p:nvSpPr>
        <p:spPr/>
        <p:txBody>
          <a:bodyPr>
            <a:normAutofit lnSpcReduction="10000"/>
          </a:bodyPr>
          <a:lstStyle/>
          <a:p>
            <a:pPr marL="342900" marR="5715" lvl="0" indent="-342900" fontAlgn="base">
              <a:lnSpc>
                <a:spcPct val="115000"/>
              </a:lnSpc>
              <a:spcAft>
                <a:spcPts val="20"/>
              </a:spcAft>
              <a:buClr>
                <a:srgbClr val="000000"/>
              </a:buClr>
              <a:buSzPts val="1200"/>
              <a:buFont typeface="Arial" panose="020B0604020202020204" pitchFamily="34" charset="0"/>
              <a:buChar char="•"/>
            </a:pPr>
            <a:r>
              <a:rPr lang="fi-FI" sz="2200" u="none" strike="noStrike" kern="100" dirty="0">
                <a:effectLst/>
                <a:uFill>
                  <a:solidFill>
                    <a:srgbClr val="000000"/>
                  </a:solidFill>
                </a:uFill>
                <a:ea typeface="Arial" panose="020B0604020202020204" pitchFamily="34" charset="0"/>
                <a:cs typeface="Calibri" panose="020F0502020204030204" pitchFamily="34" charset="0"/>
              </a:rPr>
              <a:t>Tuotantosuunnitelman valmistelu: ohjelman suunnittelu ja aikataulutus </a:t>
            </a:r>
          </a:p>
          <a:p>
            <a:pPr marL="342900" marR="5715" indent="-342900" fontAlgn="base">
              <a:lnSpc>
                <a:spcPct val="115000"/>
              </a:lnSpc>
              <a:spcAft>
                <a:spcPts val="20"/>
              </a:spcAft>
              <a:buClr>
                <a:srgbClr val="000000"/>
              </a:buClr>
              <a:buSzPts val="1200"/>
            </a:pPr>
            <a:r>
              <a:rPr lang="fi-FI" sz="2200" u="none" strike="noStrike" kern="100" dirty="0">
                <a:effectLst/>
                <a:uFill>
                  <a:solidFill>
                    <a:srgbClr val="000000"/>
                  </a:solidFill>
                </a:uFill>
                <a:ea typeface="Arial" panose="020B0604020202020204" pitchFamily="34" charset="0"/>
                <a:cs typeface="Calibri" panose="020F0502020204030204" pitchFamily="34" charset="0"/>
              </a:rPr>
              <a:t>Luvat ja ilmoitukset (lupa tilan omistajalta, ilmoitus poliisille)</a:t>
            </a:r>
            <a:endParaRPr lang="fi-FI" sz="2200" u="none" strike="noStrike" kern="100" dirty="0">
              <a:effectLst/>
              <a:uFill>
                <a:solidFill>
                  <a:srgbClr val="000000"/>
                </a:solidFill>
              </a:uFill>
              <a:ea typeface="Arial" panose="020B0604020202020204" pitchFamily="34" charset="0"/>
              <a:cs typeface="Arial" panose="020B0604020202020204" pitchFamily="34" charset="0"/>
            </a:endParaRPr>
          </a:p>
          <a:p>
            <a:pPr marL="342900" marR="5715" lvl="0" indent="-342900" fontAlgn="base">
              <a:lnSpc>
                <a:spcPct val="115000"/>
              </a:lnSpc>
              <a:spcAft>
                <a:spcPts val="20"/>
              </a:spcAft>
              <a:buClr>
                <a:srgbClr val="000000"/>
              </a:buClr>
              <a:buSzPts val="1200"/>
              <a:buFont typeface="Arial" panose="020B0604020202020204" pitchFamily="34" charset="0"/>
              <a:buChar char="•"/>
            </a:pPr>
            <a:r>
              <a:rPr lang="fi-FI" sz="2200" u="none" strike="noStrike" kern="100" dirty="0">
                <a:effectLst/>
                <a:uFill>
                  <a:solidFill>
                    <a:srgbClr val="000000"/>
                  </a:solidFill>
                </a:uFill>
                <a:ea typeface="Arial" panose="020B0604020202020204" pitchFamily="34" charset="0"/>
                <a:cs typeface="Calibri" panose="020F0502020204030204" pitchFamily="34" charset="0"/>
              </a:rPr>
              <a:t>Tapahtuma-alueen suunnittelu: esitystekniikka, sähkö, musiikki, vesi, opasteet, sekä tapahtumakarttojen valmisteleminen</a:t>
            </a:r>
            <a:endParaRPr lang="fi-FI" sz="2200" u="none" strike="noStrike" kern="100" dirty="0">
              <a:effectLst/>
              <a:uFill>
                <a:solidFill>
                  <a:srgbClr val="000000"/>
                </a:solidFill>
              </a:uFill>
              <a:ea typeface="Arial" panose="020B0604020202020204" pitchFamily="34" charset="0"/>
              <a:cs typeface="Arial" panose="020B0604020202020204" pitchFamily="34" charset="0"/>
            </a:endParaRPr>
          </a:p>
          <a:p>
            <a:pPr marL="342900" marR="5715" lvl="0" indent="-342900" fontAlgn="base">
              <a:lnSpc>
                <a:spcPct val="115000"/>
              </a:lnSpc>
              <a:spcAft>
                <a:spcPts val="20"/>
              </a:spcAft>
              <a:buClr>
                <a:srgbClr val="000000"/>
              </a:buClr>
              <a:buSzPts val="1200"/>
              <a:buFont typeface="Arial" panose="020B0604020202020204" pitchFamily="34" charset="0"/>
              <a:buChar char="•"/>
            </a:pPr>
            <a:r>
              <a:rPr lang="fi-FI" sz="2200" u="none" strike="noStrike" kern="100" dirty="0">
                <a:effectLst/>
                <a:uFill>
                  <a:solidFill>
                    <a:srgbClr val="000000"/>
                  </a:solidFill>
                </a:uFill>
                <a:ea typeface="Arial" panose="020B0604020202020204" pitchFamily="34" charset="0"/>
                <a:cs typeface="Calibri" panose="020F0502020204030204" pitchFamily="34" charset="0"/>
              </a:rPr>
              <a:t>Budjetoinnin alustava suunnitelma, selvitetään mahdolliset kaupungilta/kunnalta/erilaisilta säätiöiltä anottavat kohde - tai toiminta-avustukset.</a:t>
            </a:r>
          </a:p>
          <a:p>
            <a:pPr marL="342900" marR="5715" indent="-342900" fontAlgn="base">
              <a:lnSpc>
                <a:spcPct val="115000"/>
              </a:lnSpc>
              <a:spcAft>
                <a:spcPts val="20"/>
              </a:spcAft>
              <a:buClr>
                <a:srgbClr val="000000"/>
              </a:buClr>
              <a:buSzPts val="1200"/>
            </a:pPr>
            <a:r>
              <a:rPr lang="fi-FI" sz="2200" kern="100" dirty="0">
                <a:effectLst/>
                <a:ea typeface="Calibri" panose="020F0502020204030204" pitchFamily="34" charset="0"/>
                <a:cs typeface="Calibri" panose="020F0502020204030204" pitchFamily="34" charset="0"/>
              </a:rPr>
              <a:t>Markkinointi – ja viestintäsuunnitelma</a:t>
            </a:r>
          </a:p>
          <a:p>
            <a:pPr marL="342900" marR="5715" lvl="0" indent="-342900" fontAlgn="base">
              <a:lnSpc>
                <a:spcPct val="115000"/>
              </a:lnSpc>
              <a:spcAft>
                <a:spcPts val="20"/>
              </a:spcAft>
              <a:buClr>
                <a:srgbClr val="000000"/>
              </a:buClr>
              <a:buSzPts val="1200"/>
              <a:buFont typeface="Arial" panose="020B0604020202020204" pitchFamily="34" charset="0"/>
              <a:buChar char="•"/>
            </a:pPr>
            <a:r>
              <a:rPr lang="fi-FI" sz="2200" u="none" strike="noStrike" kern="100" dirty="0">
                <a:effectLst/>
                <a:uFill>
                  <a:solidFill>
                    <a:srgbClr val="000000"/>
                  </a:solidFill>
                </a:uFill>
                <a:ea typeface="Arial" panose="020B0604020202020204" pitchFamily="34" charset="0"/>
                <a:cs typeface="Calibri" panose="020F0502020204030204" pitchFamily="34" charset="0"/>
              </a:rPr>
              <a:t>Turvallisuussuunnitelma</a:t>
            </a:r>
            <a:endParaRPr lang="fi-FI" sz="2200" kern="100" dirty="0">
              <a:effectLst/>
              <a:ea typeface="Calibri" panose="020F0502020204030204" pitchFamily="34" charset="0"/>
              <a:cs typeface="Times New Roman" panose="02020603050405020304" pitchFamily="18" charset="0"/>
            </a:endParaRPr>
          </a:p>
          <a:p>
            <a:pPr marL="342900" marR="5715" lvl="0" indent="-342900" fontAlgn="base">
              <a:lnSpc>
                <a:spcPct val="115000"/>
              </a:lnSpc>
              <a:spcAft>
                <a:spcPts val="20"/>
              </a:spcAft>
              <a:buClr>
                <a:srgbClr val="000000"/>
              </a:buClr>
              <a:buSzPts val="1200"/>
              <a:buFont typeface="Arial" panose="020B0604020202020204" pitchFamily="34" charset="0"/>
              <a:buChar char="•"/>
            </a:pPr>
            <a:r>
              <a:rPr lang="fi-FI" sz="2200" kern="100" dirty="0">
                <a:uFill>
                  <a:solidFill>
                    <a:srgbClr val="000000"/>
                  </a:solidFill>
                </a:uFill>
                <a:ea typeface="Arial" panose="020B0604020202020204" pitchFamily="34" charset="0"/>
                <a:cs typeface="Calibri" panose="020F0502020204030204" pitchFamily="34" charset="0"/>
              </a:rPr>
              <a:t>J</a:t>
            </a:r>
            <a:r>
              <a:rPr lang="fi-FI" sz="2200" u="none" strike="noStrike" kern="100" dirty="0">
                <a:effectLst/>
                <a:uFill>
                  <a:solidFill>
                    <a:srgbClr val="000000"/>
                  </a:solidFill>
                </a:uFill>
                <a:ea typeface="Arial" panose="020B0604020202020204" pitchFamily="34" charset="0"/>
                <a:cs typeface="Calibri" panose="020F0502020204030204" pitchFamily="34" charset="0"/>
              </a:rPr>
              <a:t>ätehuoltosuunnitelma</a:t>
            </a:r>
          </a:p>
          <a:p>
            <a:pPr marL="342900" marR="5715" lvl="0" indent="-342900" fontAlgn="base">
              <a:lnSpc>
                <a:spcPct val="115000"/>
              </a:lnSpc>
              <a:spcAft>
                <a:spcPts val="20"/>
              </a:spcAft>
              <a:buClr>
                <a:srgbClr val="000000"/>
              </a:buClr>
              <a:buSzPts val="1200"/>
              <a:buFont typeface="Arial" panose="020B0604020202020204" pitchFamily="34" charset="0"/>
              <a:buChar char="•"/>
            </a:pPr>
            <a:r>
              <a:rPr lang="fi-FI" sz="2200" u="none" strike="noStrike" kern="100" dirty="0">
                <a:effectLst/>
                <a:uFill>
                  <a:solidFill>
                    <a:srgbClr val="000000"/>
                  </a:solidFill>
                </a:uFill>
                <a:ea typeface="Arial" panose="020B0604020202020204" pitchFamily="34" charset="0"/>
                <a:cs typeface="Calibri" panose="020F0502020204030204" pitchFamily="34" charset="0"/>
              </a:rPr>
              <a:t>Vakuutukset</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768551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FCCC7C-4C9D-B8D6-9FE7-71093CB337BF}"/>
              </a:ext>
            </a:extLst>
          </p:cNvPr>
          <p:cNvSpPr>
            <a:spLocks noGrp="1"/>
          </p:cNvSpPr>
          <p:nvPr>
            <p:ph type="title"/>
          </p:nvPr>
        </p:nvSpPr>
        <p:spPr/>
        <p:txBody>
          <a:bodyPr/>
          <a:lstStyle/>
          <a:p>
            <a:r>
              <a:rPr lang="fi-FI" dirty="0"/>
              <a:t>Elokuun alku</a:t>
            </a:r>
          </a:p>
        </p:txBody>
      </p:sp>
      <p:sp>
        <p:nvSpPr>
          <p:cNvPr id="3" name="Tekstin paikkamerkki 2">
            <a:extLst>
              <a:ext uri="{FF2B5EF4-FFF2-40B4-BE49-F238E27FC236}">
                <a16:creationId xmlns:a16="http://schemas.microsoft.com/office/drawing/2014/main" id="{749511DB-38D7-F1CF-FFFD-CEAA20385C2E}"/>
              </a:ext>
            </a:extLst>
          </p:cNvPr>
          <p:cNvSpPr>
            <a:spLocks noGrp="1"/>
          </p:cNvSpPr>
          <p:nvPr>
            <p:ph type="body" sz="quarter" idx="10"/>
          </p:nvPr>
        </p:nvSpPr>
        <p:spPr/>
        <p:txBody>
          <a:bodyPr/>
          <a:lstStyle/>
          <a:p>
            <a:pPr marL="342900" marR="5715" lvl="0" indent="-342900" fontAlgn="base">
              <a:lnSpc>
                <a:spcPct val="115000"/>
              </a:lnSpc>
              <a:spcAft>
                <a:spcPts val="20"/>
              </a:spcAft>
              <a:buClr>
                <a:srgbClr val="000000"/>
              </a:buClr>
              <a:buSzPts val="1200"/>
              <a:buFont typeface="Arial" panose="020B0604020202020204" pitchFamily="34" charset="0"/>
              <a:buChar char="•"/>
            </a:pPr>
            <a:endParaRPr lang="fi-FI" u="none" strike="noStrike" kern="100" dirty="0">
              <a:effectLst/>
              <a:uFill>
                <a:solidFill>
                  <a:srgbClr val="000000"/>
                </a:solidFill>
              </a:uFill>
              <a:latin typeface="Arial" panose="020B0604020202020204" pitchFamily="34" charset="0"/>
              <a:ea typeface="Arial" panose="020B0604020202020204" pitchFamily="34" charset="0"/>
              <a:cs typeface="Calibri" panose="020F0502020204030204" pitchFamily="34" charset="0"/>
            </a:endParaRPr>
          </a:p>
          <a:p>
            <a:pPr marL="342900" marR="5715" lvl="0" indent="-342900" fontAlgn="base">
              <a:lnSpc>
                <a:spcPct val="115000"/>
              </a:lnSpc>
              <a:spcAft>
                <a:spcPts val="20"/>
              </a:spcAft>
              <a:buClr>
                <a:srgbClr val="000000"/>
              </a:buClr>
              <a:buSzPts val="1200"/>
              <a:buFont typeface="Arial" panose="020B0604020202020204" pitchFamily="34" charset="0"/>
              <a:buChar char="•"/>
            </a:pPr>
            <a:r>
              <a:rPr lang="fi-FI" u="none" strike="noStrike" kern="100" dirty="0">
                <a:effectLst/>
                <a:uFill>
                  <a:solidFill>
                    <a:srgbClr val="000000"/>
                  </a:solidFill>
                </a:uFill>
                <a:latin typeface="Arial" panose="020B0604020202020204" pitchFamily="34" charset="0"/>
                <a:ea typeface="Arial" panose="020B0604020202020204" pitchFamily="34" charset="0"/>
                <a:cs typeface="Calibri" panose="020F0502020204030204" pitchFamily="34" charset="0"/>
              </a:rPr>
              <a:t>Ohjelman viimeistely, painomateriaalit sekä muu tarvittava rekvisiitta</a:t>
            </a:r>
            <a:endParaRPr lang="fi-FI" u="none" strike="noStrike" kern="100"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5715" lvl="0" indent="-342900" fontAlgn="base">
              <a:lnSpc>
                <a:spcPct val="115000"/>
              </a:lnSpc>
              <a:spcAft>
                <a:spcPts val="20"/>
              </a:spcAft>
              <a:buClr>
                <a:srgbClr val="000000"/>
              </a:buClr>
              <a:buSzPts val="1200"/>
              <a:buFont typeface="Arial" panose="020B0604020202020204" pitchFamily="34" charset="0"/>
              <a:buChar char="•"/>
            </a:pPr>
            <a:r>
              <a:rPr lang="fi-FI" u="none" strike="noStrike" kern="100" dirty="0">
                <a:effectLst/>
                <a:uFill>
                  <a:solidFill>
                    <a:srgbClr val="000000"/>
                  </a:solidFill>
                </a:uFill>
                <a:latin typeface="Arial" panose="020B0604020202020204" pitchFamily="34" charset="0"/>
                <a:ea typeface="Arial" panose="020B0604020202020204" pitchFamily="34" charset="0"/>
                <a:cs typeface="Calibri" panose="020F0502020204030204" pitchFamily="34" charset="0"/>
              </a:rPr>
              <a:t>Käy tapahtumapaikalla ja varmista vastaako suunnitelma nykyhetkeä</a:t>
            </a:r>
            <a:endParaRPr lang="fi-FI" u="none" strike="noStrike" kern="100"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5715" lvl="0" indent="-342900" fontAlgn="base">
              <a:lnSpc>
                <a:spcPct val="115000"/>
              </a:lnSpc>
              <a:spcAft>
                <a:spcPts val="20"/>
              </a:spcAft>
              <a:buClr>
                <a:srgbClr val="000000"/>
              </a:buClr>
              <a:buSzPts val="1200"/>
              <a:buFont typeface="Arial" panose="020B0604020202020204" pitchFamily="34" charset="0"/>
              <a:buChar char="•"/>
            </a:pPr>
            <a:r>
              <a:rPr lang="fi-FI" u="none" strike="noStrike" kern="100" dirty="0">
                <a:effectLst/>
                <a:uFill>
                  <a:solidFill>
                    <a:srgbClr val="000000"/>
                  </a:solidFill>
                </a:uFill>
                <a:latin typeface="Arial" panose="020B0604020202020204" pitchFamily="34" charset="0"/>
                <a:ea typeface="Arial" panose="020B0604020202020204" pitchFamily="34" charset="0"/>
                <a:cs typeface="Calibri" panose="020F0502020204030204" pitchFamily="34" charset="0"/>
              </a:rPr>
              <a:t>Tiedotus alueen asukkaille ja yrityksille </a:t>
            </a:r>
            <a:endParaRPr lang="fi-FI" u="none" strike="noStrike" kern="100"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5715" lvl="0" indent="-342900" fontAlgn="base">
              <a:lnSpc>
                <a:spcPct val="115000"/>
              </a:lnSpc>
              <a:spcAft>
                <a:spcPts val="20"/>
              </a:spcAft>
              <a:buClr>
                <a:srgbClr val="000000"/>
              </a:buClr>
              <a:buSzPts val="1200"/>
              <a:buFont typeface="Arial" panose="020B0604020202020204" pitchFamily="34" charset="0"/>
              <a:buChar char="•"/>
            </a:pPr>
            <a:r>
              <a:rPr lang="fi-FI" u="none" strike="noStrike" kern="100" dirty="0">
                <a:effectLst/>
                <a:uFill>
                  <a:solidFill>
                    <a:srgbClr val="000000"/>
                  </a:solidFill>
                </a:uFill>
                <a:latin typeface="Arial" panose="020B0604020202020204" pitchFamily="34" charset="0"/>
                <a:ea typeface="Arial" panose="020B0604020202020204" pitchFamily="34" charset="0"/>
                <a:cs typeface="Calibri" panose="020F0502020204030204" pitchFamily="34" charset="0"/>
              </a:rPr>
              <a:t>Tapahtumapäivän työtehtävien jako ja aikataulutus. (tästä voisi olla jokin listaus mm tavaroiden haku, laitteet paikoilleen yms.) ja aikataulutus + varahenkilöt, jos joku sairastuu</a:t>
            </a:r>
            <a:endParaRPr lang="fi-FI" u="none" strike="noStrike" kern="100"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523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FCCC7C-4C9D-B8D6-9FE7-71093CB337BF}"/>
              </a:ext>
            </a:extLst>
          </p:cNvPr>
          <p:cNvSpPr>
            <a:spLocks noGrp="1"/>
          </p:cNvSpPr>
          <p:nvPr>
            <p:ph type="title"/>
          </p:nvPr>
        </p:nvSpPr>
        <p:spPr/>
        <p:txBody>
          <a:bodyPr/>
          <a:lstStyle/>
          <a:p>
            <a:r>
              <a:rPr lang="fi-FI" dirty="0"/>
              <a:t>Tapahtumapäivänä</a:t>
            </a:r>
          </a:p>
        </p:txBody>
      </p:sp>
      <p:sp>
        <p:nvSpPr>
          <p:cNvPr id="3" name="Tekstin paikkamerkki 2">
            <a:extLst>
              <a:ext uri="{FF2B5EF4-FFF2-40B4-BE49-F238E27FC236}">
                <a16:creationId xmlns:a16="http://schemas.microsoft.com/office/drawing/2014/main" id="{749511DB-38D7-F1CF-FFFD-CEAA20385C2E}"/>
              </a:ext>
            </a:extLst>
          </p:cNvPr>
          <p:cNvSpPr>
            <a:spLocks noGrp="1"/>
          </p:cNvSpPr>
          <p:nvPr>
            <p:ph type="body" sz="quarter" idx="10"/>
          </p:nvPr>
        </p:nvSpPr>
        <p:spPr/>
        <p:txBody>
          <a:bodyPr/>
          <a:lstStyle/>
          <a:p>
            <a:r>
              <a:rPr lang="fi-FI" kern="100" dirty="0">
                <a:effectLst/>
                <a:latin typeface="Calibri" panose="020F0502020204030204" pitchFamily="34" charset="0"/>
                <a:ea typeface="Calibri" panose="020F0502020204030204" pitchFamily="34" charset="0"/>
                <a:cs typeface="Calibri" panose="020F0502020204030204" pitchFamily="34" charset="0"/>
              </a:rPr>
              <a:t>Hyvissä ajoin paikalle</a:t>
            </a:r>
          </a:p>
          <a:p>
            <a:r>
              <a:rPr lang="fi-FI" kern="100" dirty="0">
                <a:effectLst/>
                <a:latin typeface="Calibri" panose="020F0502020204030204" pitchFamily="34" charset="0"/>
                <a:ea typeface="Calibri" panose="020F0502020204030204" pitchFamily="34" charset="0"/>
                <a:cs typeface="Calibri" panose="020F0502020204030204" pitchFamily="34" charset="0"/>
              </a:rPr>
              <a:t>Jokainen hoitaa oman sovitun työtehtävän, jokaisella läsnäolijalla rooli</a:t>
            </a:r>
          </a:p>
          <a:p>
            <a:r>
              <a:rPr lang="fi-FI" kern="100" dirty="0">
                <a:effectLst/>
                <a:latin typeface="Calibri" panose="020F0502020204030204" pitchFamily="34" charset="0"/>
                <a:ea typeface="Calibri" panose="020F0502020204030204" pitchFamily="34" charset="0"/>
                <a:cs typeface="Calibri" panose="020F0502020204030204" pitchFamily="34" charset="0"/>
              </a:rPr>
              <a:t>Tapahtuman aikana yhtenäinen vaatetus esim. </a:t>
            </a:r>
            <a:r>
              <a:rPr lang="fi-FI" kern="100" dirty="0" err="1">
                <a:effectLst/>
                <a:latin typeface="Calibri" panose="020F0502020204030204" pitchFamily="34" charset="0"/>
                <a:ea typeface="Calibri" panose="020F0502020204030204" pitchFamily="34" charset="0"/>
                <a:cs typeface="Calibri" panose="020F0502020204030204" pitchFamily="34" charset="0"/>
              </a:rPr>
              <a:t>lionsliivit</a:t>
            </a:r>
            <a:r>
              <a:rPr lang="fi-FI" kern="100" dirty="0">
                <a:effectLst/>
                <a:latin typeface="Calibri" panose="020F0502020204030204" pitchFamily="34" charset="0"/>
                <a:ea typeface="Calibri" panose="020F0502020204030204" pitchFamily="34" charset="0"/>
                <a:cs typeface="Calibri" panose="020F0502020204030204" pitchFamily="34" charset="0"/>
              </a:rPr>
              <a:t>. </a:t>
            </a:r>
          </a:p>
          <a:p>
            <a:r>
              <a:rPr lang="fi-FI" kern="100" dirty="0">
                <a:effectLst/>
                <a:latin typeface="Calibri" panose="020F0502020204030204" pitchFamily="34" charset="0"/>
                <a:ea typeface="Calibri" panose="020F0502020204030204" pitchFamily="34" charset="0"/>
                <a:cs typeface="Calibri" panose="020F0502020204030204" pitchFamily="34" charset="0"/>
              </a:rPr>
              <a:t>Ihmisten kohtaaminen, empaattisuus tärkeää</a:t>
            </a:r>
          </a:p>
          <a:p>
            <a:r>
              <a:rPr lang="fi-FI" kern="100" dirty="0">
                <a:effectLst/>
                <a:latin typeface="Calibri" panose="020F0502020204030204" pitchFamily="34" charset="0"/>
                <a:ea typeface="Calibri" panose="020F0502020204030204" pitchFamily="34" charset="0"/>
                <a:cs typeface="Calibri" panose="020F0502020204030204" pitchFamily="34" charset="0"/>
              </a:rPr>
              <a:t>Jokainen leijona osaa lyhyesti kertoa paikkakunnan </a:t>
            </a:r>
            <a:r>
              <a:rPr lang="fi-FI" kern="100" dirty="0" err="1">
                <a:effectLst/>
                <a:latin typeface="Calibri" panose="020F0502020204030204" pitchFamily="34" charset="0"/>
                <a:ea typeface="Calibri" panose="020F0502020204030204" pitchFamily="34" charset="0"/>
                <a:cs typeface="Calibri" panose="020F0502020204030204" pitchFamily="34" charset="0"/>
              </a:rPr>
              <a:t>lionstoiminnasta</a:t>
            </a:r>
            <a:r>
              <a:rPr lang="fi-FI" kern="100" dirty="0">
                <a:effectLst/>
                <a:latin typeface="Calibri" panose="020F0502020204030204" pitchFamily="34" charset="0"/>
                <a:ea typeface="Calibri" panose="020F0502020204030204" pitchFamily="34" charset="0"/>
                <a:cs typeface="Calibri" panose="020F0502020204030204" pitchFamily="34" charset="0"/>
              </a:rPr>
              <a:t>. </a:t>
            </a:r>
          </a:p>
          <a:p>
            <a:r>
              <a:rPr lang="fi-FI" kern="100" dirty="0">
                <a:effectLst/>
                <a:latin typeface="Calibri" panose="020F0502020204030204" pitchFamily="34" charset="0"/>
                <a:ea typeface="Calibri" panose="020F0502020204030204" pitchFamily="34" charset="0"/>
                <a:cs typeface="Calibri" panose="020F0502020204030204" pitchFamily="34" charset="0"/>
              </a:rPr>
              <a:t>Yhdessä sovitaan ennen tapahtumaa </a:t>
            </a:r>
            <a:r>
              <a:rPr lang="fi-FI" kern="100" dirty="0" err="1">
                <a:effectLst/>
                <a:latin typeface="Calibri" panose="020F0502020204030204" pitchFamily="34" charset="0"/>
                <a:ea typeface="Calibri" panose="020F0502020204030204" pitchFamily="34" charset="0"/>
                <a:cs typeface="Calibri" panose="020F0502020204030204" pitchFamily="34" charset="0"/>
              </a:rPr>
              <a:t>em</a:t>
            </a:r>
            <a:r>
              <a:rPr lang="fi-FI" kern="100" dirty="0">
                <a:effectLst/>
                <a:latin typeface="Calibri" panose="020F0502020204030204" pitchFamily="34" charset="0"/>
                <a:ea typeface="Calibri" panose="020F0502020204030204" pitchFamily="34" charset="0"/>
                <a:cs typeface="Calibri" panose="020F0502020204030204" pitchFamily="34" charset="0"/>
              </a:rPr>
              <a:t> sisältö. </a:t>
            </a:r>
          </a:p>
          <a:p>
            <a:r>
              <a:rPr lang="fi-FI" kern="100" dirty="0">
                <a:latin typeface="Calibri" panose="020F0502020204030204" pitchFamily="34" charset="0"/>
                <a:ea typeface="Calibri" panose="020F0502020204030204" pitchFamily="34" charset="0"/>
                <a:cs typeface="Calibri" panose="020F0502020204030204" pitchFamily="34" charset="0"/>
              </a:rPr>
              <a:t>Vältä ylimiehitystä ettei synny ”leijonaköörejä”</a:t>
            </a:r>
            <a:endParaRPr lang="fi-FI" kern="100" dirty="0">
              <a:effectLst/>
              <a:latin typeface="Calibri" panose="020F0502020204030204" pitchFamily="34" charset="0"/>
              <a:ea typeface="Calibri" panose="020F0502020204030204" pitchFamily="34" charset="0"/>
            </a:endParaRPr>
          </a:p>
          <a:p>
            <a:endParaRPr lang="fi-FI" dirty="0"/>
          </a:p>
        </p:txBody>
      </p:sp>
      <p:pic>
        <p:nvPicPr>
          <p:cNvPr id="5" name="Kuva 4">
            <a:extLst>
              <a:ext uri="{FF2B5EF4-FFF2-40B4-BE49-F238E27FC236}">
                <a16:creationId xmlns:a16="http://schemas.microsoft.com/office/drawing/2014/main" id="{1AA1ADE1-A71A-2135-9024-596D0A267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349" y="4220526"/>
            <a:ext cx="1978105" cy="2637473"/>
          </a:xfrm>
          <a:prstGeom prst="rect">
            <a:avLst/>
          </a:prstGeom>
        </p:spPr>
      </p:pic>
      <p:pic>
        <p:nvPicPr>
          <p:cNvPr id="7" name="Kuva 6">
            <a:extLst>
              <a:ext uri="{FF2B5EF4-FFF2-40B4-BE49-F238E27FC236}">
                <a16:creationId xmlns:a16="http://schemas.microsoft.com/office/drawing/2014/main" id="{950CDC05-B7D7-D74F-271E-F61CAF080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4220527"/>
            <a:ext cx="3516630" cy="2637472"/>
          </a:xfrm>
          <a:prstGeom prst="rect">
            <a:avLst/>
          </a:prstGeom>
        </p:spPr>
      </p:pic>
    </p:spTree>
    <p:extLst>
      <p:ext uri="{BB962C8B-B14F-4D97-AF65-F5344CB8AC3E}">
        <p14:creationId xmlns:p14="http://schemas.microsoft.com/office/powerpoint/2010/main" val="3161541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FCCC7C-4C9D-B8D6-9FE7-71093CB337BF}"/>
              </a:ext>
            </a:extLst>
          </p:cNvPr>
          <p:cNvSpPr>
            <a:spLocks noGrp="1"/>
          </p:cNvSpPr>
          <p:nvPr>
            <p:ph type="title"/>
          </p:nvPr>
        </p:nvSpPr>
        <p:spPr/>
        <p:txBody>
          <a:bodyPr/>
          <a:lstStyle/>
          <a:p>
            <a:r>
              <a:rPr lang="fi-FI" dirty="0"/>
              <a:t>Tapahtuman jälkeen</a:t>
            </a:r>
          </a:p>
        </p:txBody>
      </p:sp>
      <p:sp>
        <p:nvSpPr>
          <p:cNvPr id="3" name="Tekstin paikkamerkki 2">
            <a:extLst>
              <a:ext uri="{FF2B5EF4-FFF2-40B4-BE49-F238E27FC236}">
                <a16:creationId xmlns:a16="http://schemas.microsoft.com/office/drawing/2014/main" id="{749511DB-38D7-F1CF-FFFD-CEAA20385C2E}"/>
              </a:ext>
            </a:extLst>
          </p:cNvPr>
          <p:cNvSpPr>
            <a:spLocks noGrp="1"/>
          </p:cNvSpPr>
          <p:nvPr>
            <p:ph type="body" sz="quarter" idx="10"/>
          </p:nvPr>
        </p:nvSpPr>
        <p:spPr/>
        <p:txBody>
          <a:bodyPr/>
          <a:lstStyle/>
          <a:p>
            <a:pPr marL="342900" marR="5715" lvl="0" indent="-342900">
              <a:lnSpc>
                <a:spcPct val="115000"/>
              </a:lnSpc>
              <a:spcAft>
                <a:spcPts val="20"/>
              </a:spcAft>
              <a:buFont typeface="Calibri" panose="020F0502020204030204" pitchFamily="34" charset="0"/>
              <a:buChar char="-"/>
            </a:pPr>
            <a:r>
              <a:rPr lang="fi-FI" sz="2000" kern="100" dirty="0">
                <a:effectLst/>
                <a:latin typeface="Calibri" panose="020F0502020204030204" pitchFamily="34" charset="0"/>
                <a:ea typeface="Calibri" panose="020F0502020204030204" pitchFamily="34" charset="0"/>
                <a:cs typeface="Calibri" panose="020F0502020204030204" pitchFamily="34" charset="0"/>
              </a:rPr>
              <a:t>rakenteiden purkaminen ja siivous</a:t>
            </a:r>
            <a:endParaRPr lang="fi-FI"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a:lnSpc>
                <a:spcPct val="115000"/>
              </a:lnSpc>
              <a:spcAft>
                <a:spcPts val="20"/>
              </a:spcAft>
              <a:buFont typeface="Calibri" panose="020F0502020204030204" pitchFamily="34" charset="0"/>
              <a:buChar char="-"/>
            </a:pPr>
            <a:r>
              <a:rPr lang="fi-FI" sz="2000" kern="100" dirty="0">
                <a:effectLst/>
                <a:latin typeface="Calibri" panose="020F0502020204030204" pitchFamily="34" charset="0"/>
                <a:ea typeface="Calibri" panose="020F0502020204030204" pitchFamily="34" charset="0"/>
                <a:cs typeface="Calibri" panose="020F0502020204030204" pitchFamily="34" charset="0"/>
              </a:rPr>
              <a:t>tavaroiden palautukset</a:t>
            </a:r>
            <a:endParaRPr lang="fi-FI"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a:lnSpc>
                <a:spcPct val="115000"/>
              </a:lnSpc>
              <a:spcAft>
                <a:spcPts val="20"/>
              </a:spcAft>
              <a:buFont typeface="Calibri" panose="020F0502020204030204" pitchFamily="34" charset="0"/>
              <a:buChar char="-"/>
            </a:pPr>
            <a:r>
              <a:rPr lang="fi-FI" sz="2000" kern="100" dirty="0">
                <a:effectLst/>
                <a:latin typeface="Calibri" panose="020F0502020204030204" pitchFamily="34" charset="0"/>
                <a:ea typeface="Calibri" panose="020F0502020204030204" pitchFamily="34" charset="0"/>
                <a:cs typeface="Calibri" panose="020F0502020204030204" pitchFamily="34" charset="0"/>
              </a:rPr>
              <a:t>laskujen maksaminen</a:t>
            </a:r>
            <a:endParaRPr lang="fi-FI"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a:lnSpc>
                <a:spcPct val="115000"/>
              </a:lnSpc>
              <a:spcAft>
                <a:spcPts val="20"/>
              </a:spcAft>
              <a:buFont typeface="Calibri" panose="020F0502020204030204" pitchFamily="34" charset="0"/>
              <a:buChar char="-"/>
            </a:pPr>
            <a:r>
              <a:rPr lang="fi-FI" sz="2000" kern="100" dirty="0">
                <a:effectLst/>
                <a:latin typeface="Calibri" panose="020F0502020204030204" pitchFamily="34" charset="0"/>
                <a:ea typeface="Calibri" panose="020F0502020204030204" pitchFamily="34" charset="0"/>
                <a:cs typeface="Calibri" panose="020F0502020204030204" pitchFamily="34" charset="0"/>
              </a:rPr>
              <a:t>budjetin toteuma</a:t>
            </a:r>
            <a:endParaRPr lang="fi-FI"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a:lnSpc>
                <a:spcPct val="115000"/>
              </a:lnSpc>
              <a:spcAft>
                <a:spcPts val="20"/>
              </a:spcAft>
              <a:buFont typeface="Calibri" panose="020F0502020204030204" pitchFamily="34" charset="0"/>
              <a:buChar char="-"/>
            </a:pPr>
            <a:r>
              <a:rPr lang="fi-FI" sz="2000" kern="100" dirty="0">
                <a:effectLst/>
                <a:latin typeface="Calibri" panose="020F0502020204030204" pitchFamily="34" charset="0"/>
                <a:ea typeface="Calibri" panose="020F0502020204030204" pitchFamily="34" charset="0"/>
                <a:cs typeface="Calibri" panose="020F0502020204030204" pitchFamily="34" charset="0"/>
              </a:rPr>
              <a:t>palautekeskustelut ja palautteiden hyödyntäminen</a:t>
            </a:r>
            <a:endParaRPr lang="fi-FI"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a:lnSpc>
                <a:spcPct val="115000"/>
              </a:lnSpc>
              <a:spcAft>
                <a:spcPts val="20"/>
              </a:spcAft>
              <a:buFont typeface="Calibri" panose="020F0502020204030204" pitchFamily="34" charset="0"/>
              <a:buChar char="-"/>
            </a:pPr>
            <a:r>
              <a:rPr lang="fi-FI" sz="2000" kern="100" dirty="0">
                <a:effectLst/>
                <a:latin typeface="Calibri" panose="020F0502020204030204" pitchFamily="34" charset="0"/>
                <a:ea typeface="Calibri" panose="020F0502020204030204" pitchFamily="34" charset="0"/>
                <a:cs typeface="Calibri" panose="020F0502020204030204" pitchFamily="34" charset="0"/>
              </a:rPr>
              <a:t>jälkimarkkinointi, kiitokset yhteistyökumppaneille</a:t>
            </a:r>
          </a:p>
          <a:p>
            <a:pPr marL="342900" marR="5715" indent="-342900">
              <a:lnSpc>
                <a:spcPct val="115000"/>
              </a:lnSpc>
              <a:spcAft>
                <a:spcPts val="20"/>
              </a:spcAft>
              <a:buFont typeface="Calibri" panose="020F0502020204030204" pitchFamily="34" charset="0"/>
              <a:buChar char="-"/>
            </a:pPr>
            <a:r>
              <a:rPr lang="fi-FI" sz="1800" kern="100" dirty="0">
                <a:effectLst/>
                <a:latin typeface="Calibri" panose="020F0502020204030204" pitchFamily="34" charset="0"/>
                <a:ea typeface="Calibri" panose="020F0502020204030204" pitchFamily="34" charset="0"/>
                <a:cs typeface="Calibri" panose="020F0502020204030204" pitchFamily="34" charset="0"/>
              </a:rPr>
              <a:t>kiitä tapahtumaan osallistuneita somessa</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a:lnSpc>
                <a:spcPct val="115000"/>
              </a:lnSpc>
              <a:spcAft>
                <a:spcPts val="20"/>
              </a:spcAft>
              <a:buFont typeface="Calibri" panose="020F0502020204030204" pitchFamily="34" charset="0"/>
              <a:buChar char="-"/>
            </a:pPr>
            <a:r>
              <a:rPr lang="fi-FI" sz="2000" b="1" kern="100" dirty="0">
                <a:latin typeface="Calibri" panose="020F0502020204030204" pitchFamily="34" charset="0"/>
                <a:ea typeface="Calibri" panose="020F0502020204030204" pitchFamily="34" charset="0"/>
                <a:cs typeface="Calibri" panose="020F0502020204030204" pitchFamily="34" charset="0"/>
              </a:rPr>
              <a:t>yhteydenotto mielenkiintonsa ilmoittaneille pian</a:t>
            </a:r>
          </a:p>
          <a:p>
            <a:pPr marL="0" marR="5715" lvl="0" indent="0">
              <a:lnSpc>
                <a:spcPct val="115000"/>
              </a:lnSpc>
              <a:spcAft>
                <a:spcPts val="20"/>
              </a:spcAft>
              <a:buNone/>
            </a:pPr>
            <a:r>
              <a:rPr lang="fi-FI" sz="2000" b="1" kern="100" dirty="0">
                <a:latin typeface="Calibri" panose="020F0502020204030204" pitchFamily="34" charset="0"/>
                <a:ea typeface="Calibri" panose="020F0502020204030204" pitchFamily="34" charset="0"/>
                <a:cs typeface="Calibri" panose="020F0502020204030204" pitchFamily="34" charset="0"/>
              </a:rPr>
              <a:t>tapahtuman jälkeen. </a:t>
            </a:r>
            <a:r>
              <a:rPr lang="fi-FI" sz="1800" b="1" dirty="0">
                <a:effectLst/>
                <a:latin typeface="Calibri" panose="020F0502020204030204" pitchFamily="34" charset="0"/>
                <a:ea typeface="Calibri" panose="020F0502020204030204" pitchFamily="34" charset="0"/>
              </a:rPr>
              <a:t>Yhteydenotto käynnistää </a:t>
            </a:r>
          </a:p>
          <a:p>
            <a:pPr marL="0" marR="5715" lvl="0" indent="0">
              <a:lnSpc>
                <a:spcPct val="115000"/>
              </a:lnSpc>
              <a:spcAft>
                <a:spcPts val="20"/>
              </a:spcAft>
              <a:buNone/>
            </a:pPr>
            <a:r>
              <a:rPr lang="fi-FI" sz="1800" b="1" dirty="0" err="1">
                <a:effectLst/>
                <a:latin typeface="Calibri" panose="020F0502020204030204" pitchFamily="34" charset="0"/>
                <a:ea typeface="Calibri" panose="020F0502020204030204" pitchFamily="34" charset="0"/>
              </a:rPr>
              <a:t>jäseneksihankinnan</a:t>
            </a:r>
            <a:r>
              <a:rPr lang="fi-FI" sz="1800" b="1" dirty="0">
                <a:effectLst/>
                <a:latin typeface="Calibri" panose="020F0502020204030204" pitchFamily="34" charset="0"/>
                <a:ea typeface="Calibri" panose="020F0502020204030204" pitchFamily="34" charset="0"/>
              </a:rPr>
              <a:t> prosessin.</a:t>
            </a:r>
            <a:endParaRPr lang="fi-FI" sz="2000" b="1" kern="100" dirty="0">
              <a:latin typeface="Calibri" panose="020F0502020204030204" pitchFamily="34" charset="0"/>
              <a:ea typeface="Calibri" panose="020F0502020204030204" pitchFamily="34" charset="0"/>
              <a:cs typeface="Calibri" panose="020F0502020204030204" pitchFamily="34" charset="0"/>
            </a:endParaRPr>
          </a:p>
          <a:p>
            <a:pPr marL="0" marR="5715" lvl="0" indent="0">
              <a:lnSpc>
                <a:spcPct val="115000"/>
              </a:lnSpc>
              <a:spcAft>
                <a:spcPts val="20"/>
              </a:spcAft>
              <a:buNone/>
            </a:pPr>
            <a:endParaRPr lang="fi-FI" sz="2000" kern="100" dirty="0">
              <a:effectLst/>
              <a:latin typeface="Calibri" panose="020F0502020204030204" pitchFamily="34" charset="0"/>
              <a:ea typeface="Calibri" panose="020F0502020204030204" pitchFamily="34" charset="0"/>
              <a:cs typeface="Calibri" panose="020F0502020204030204" pitchFamily="34" charset="0"/>
            </a:endParaRPr>
          </a:p>
          <a:p>
            <a:pPr marL="342900" marR="5715" lvl="0" indent="-342900">
              <a:lnSpc>
                <a:spcPct val="115000"/>
              </a:lnSpc>
              <a:spcAft>
                <a:spcPts val="20"/>
              </a:spcAft>
              <a:buFont typeface="Calibri" panose="020F0502020204030204" pitchFamily="34" charset="0"/>
              <a:buChar char="-"/>
            </a:pP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pic>
        <p:nvPicPr>
          <p:cNvPr id="5" name="Kuva 4">
            <a:extLst>
              <a:ext uri="{FF2B5EF4-FFF2-40B4-BE49-F238E27FC236}">
                <a16:creationId xmlns:a16="http://schemas.microsoft.com/office/drawing/2014/main" id="{5C076478-D594-2948-2648-E01057E0B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8556" y="1098332"/>
            <a:ext cx="3130003" cy="3911818"/>
          </a:xfrm>
          <a:prstGeom prst="rect">
            <a:avLst/>
          </a:prstGeom>
        </p:spPr>
      </p:pic>
      <p:pic>
        <p:nvPicPr>
          <p:cNvPr id="6" name="Kuva 5">
            <a:extLst>
              <a:ext uri="{FF2B5EF4-FFF2-40B4-BE49-F238E27FC236}">
                <a16:creationId xmlns:a16="http://schemas.microsoft.com/office/drawing/2014/main" id="{84E9CE65-3381-5EBE-3B31-C7234C185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2183" y="3054241"/>
            <a:ext cx="2495550" cy="3327400"/>
          </a:xfrm>
          <a:prstGeom prst="rect">
            <a:avLst/>
          </a:prstGeom>
        </p:spPr>
      </p:pic>
    </p:spTree>
    <p:extLst>
      <p:ext uri="{BB962C8B-B14F-4D97-AF65-F5344CB8AC3E}">
        <p14:creationId xmlns:p14="http://schemas.microsoft.com/office/powerpoint/2010/main" val="692863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438BF8-8CF0-B3DD-1802-3DDCCB33AF20}"/>
              </a:ext>
            </a:extLst>
          </p:cNvPr>
          <p:cNvSpPr>
            <a:spLocks noGrp="1"/>
          </p:cNvSpPr>
          <p:nvPr>
            <p:ph type="title"/>
          </p:nvPr>
        </p:nvSpPr>
        <p:spPr/>
        <p:txBody>
          <a:bodyPr/>
          <a:lstStyle/>
          <a:p>
            <a:r>
              <a:rPr lang="fi-FI" dirty="0"/>
              <a:t>Suunnittele hyvin – ei </a:t>
            </a:r>
            <a:r>
              <a:rPr lang="fi-FI"/>
              <a:t>tule yllätyksiä!</a:t>
            </a:r>
          </a:p>
        </p:txBody>
      </p:sp>
      <p:pic>
        <p:nvPicPr>
          <p:cNvPr id="4" name="Picture 4">
            <a:extLst>
              <a:ext uri="{FF2B5EF4-FFF2-40B4-BE49-F238E27FC236}">
                <a16:creationId xmlns:a16="http://schemas.microsoft.com/office/drawing/2014/main" id="{A9E4779A-3D9B-088D-60EA-8A8B75B53E71}"/>
              </a:ext>
            </a:extLst>
          </p:cNvPr>
          <p:cNvPicPr>
            <a:picLocks noChangeAspect="1" noChangeArrowheads="1"/>
          </p:cNvPicPr>
          <p:nvPr/>
        </p:nvPicPr>
        <p:blipFill>
          <a:blip r:embed="rId2" cstate="print"/>
          <a:srcRect/>
          <a:stretch>
            <a:fillRect/>
          </a:stretch>
        </p:blipFill>
        <p:spPr bwMode="auto">
          <a:xfrm>
            <a:off x="2148508" y="1983127"/>
            <a:ext cx="7453607" cy="3831729"/>
          </a:xfrm>
          <a:prstGeom prst="rect">
            <a:avLst/>
          </a:prstGeom>
          <a:noFill/>
          <a:ln w="9525">
            <a:noFill/>
            <a:miter lim="800000"/>
            <a:headEnd/>
            <a:tailEnd/>
          </a:ln>
          <a:effectLst/>
        </p:spPr>
      </p:pic>
    </p:spTree>
    <p:extLst>
      <p:ext uri="{BB962C8B-B14F-4D97-AF65-F5344CB8AC3E}">
        <p14:creationId xmlns:p14="http://schemas.microsoft.com/office/powerpoint/2010/main" val="3813381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FCCC7C-4C9D-B8D6-9FE7-71093CB337BF}"/>
              </a:ext>
            </a:extLst>
          </p:cNvPr>
          <p:cNvSpPr>
            <a:spLocks noGrp="1"/>
          </p:cNvSpPr>
          <p:nvPr>
            <p:ph type="title"/>
          </p:nvPr>
        </p:nvSpPr>
        <p:spPr/>
        <p:txBody>
          <a:bodyPr/>
          <a:lstStyle/>
          <a:p>
            <a:r>
              <a:rPr lang="fi-FI" dirty="0"/>
              <a:t>Mikä on konsepti?</a:t>
            </a:r>
          </a:p>
        </p:txBody>
      </p:sp>
      <p:sp>
        <p:nvSpPr>
          <p:cNvPr id="3" name="Tekstin paikkamerkki 2">
            <a:extLst>
              <a:ext uri="{FF2B5EF4-FFF2-40B4-BE49-F238E27FC236}">
                <a16:creationId xmlns:a16="http://schemas.microsoft.com/office/drawing/2014/main" id="{749511DB-38D7-F1CF-FFFD-CEAA20385C2E}"/>
              </a:ext>
            </a:extLst>
          </p:cNvPr>
          <p:cNvSpPr>
            <a:spLocks noGrp="1"/>
          </p:cNvSpPr>
          <p:nvPr>
            <p:ph type="body" sz="quarter" idx="10"/>
          </p:nvPr>
        </p:nvSpPr>
        <p:spPr/>
        <p:txBody>
          <a:bodyPr>
            <a:normAutofit/>
          </a:bodyPr>
          <a:lstStyle/>
          <a:p>
            <a:endParaRPr lang="fi-FI" sz="1800" kern="100" dirty="0">
              <a:effectLst/>
              <a:latin typeface="Calibri" panose="020F0502020204030204" pitchFamily="34" charset="0"/>
              <a:ea typeface="Calibri" panose="020F0502020204030204" pitchFamily="34" charset="0"/>
              <a:cs typeface="Calibri" panose="020F0502020204030204" pitchFamily="34" charset="0"/>
            </a:endParaRPr>
          </a:p>
          <a:p>
            <a:r>
              <a:rPr lang="fi-FI" sz="2800" kern="100" dirty="0">
                <a:effectLst/>
                <a:latin typeface="Calibri" panose="020F0502020204030204" pitchFamily="34" charset="0"/>
                <a:ea typeface="Calibri" panose="020F0502020204030204" pitchFamily="34" charset="0"/>
                <a:cs typeface="Calibri" panose="020F0502020204030204" pitchFamily="34" charset="0"/>
              </a:rPr>
              <a:t>Kun tapahtuman suunnitelma perustuu konseptiin, eli toistuvaan suunnitelmaan, tapahtumakohtaisiin </a:t>
            </a:r>
            <a:r>
              <a:rPr lang="fi-FI" sz="2800" b="1" kern="100" dirty="0">
                <a:effectLst/>
                <a:latin typeface="Calibri" panose="020F0502020204030204" pitchFamily="34" charset="0"/>
                <a:ea typeface="Calibri" panose="020F0502020204030204" pitchFamily="34" charset="0"/>
                <a:cs typeface="Calibri" panose="020F0502020204030204" pitchFamily="34" charset="0"/>
              </a:rPr>
              <a:t>muutoksiin varaudutaan </a:t>
            </a:r>
            <a:r>
              <a:rPr lang="fi-FI" sz="2800" kern="100" dirty="0">
                <a:effectLst/>
                <a:latin typeface="Calibri" panose="020F0502020204030204" pitchFamily="34" charset="0"/>
                <a:ea typeface="Calibri" panose="020F0502020204030204" pitchFamily="34" charset="0"/>
                <a:cs typeface="Calibri" panose="020F0502020204030204" pitchFamily="34" charset="0"/>
              </a:rPr>
              <a:t>entistä paremmin. </a:t>
            </a:r>
          </a:p>
          <a:p>
            <a:endParaRPr lang="fi-FI" sz="2800" kern="100" dirty="0">
              <a:latin typeface="Calibri" panose="020F0502020204030204" pitchFamily="34" charset="0"/>
              <a:ea typeface="Calibri" panose="020F0502020204030204" pitchFamily="34" charset="0"/>
              <a:cs typeface="Calibri" panose="020F0502020204030204" pitchFamily="34" charset="0"/>
            </a:endParaRPr>
          </a:p>
          <a:p>
            <a:r>
              <a:rPr lang="fi-FI" sz="2800" kern="100" dirty="0">
                <a:effectLst/>
                <a:latin typeface="Calibri" panose="020F0502020204030204" pitchFamily="34" charset="0"/>
                <a:ea typeface="Calibri" panose="020F0502020204030204" pitchFamily="34" charset="0"/>
                <a:cs typeface="Calibri" panose="020F0502020204030204" pitchFamily="34" charset="0"/>
              </a:rPr>
              <a:t>Toimintatapana voi olla jopa, että toteutuksen tiimi vaihtuu jokaiseen tapahtumaan ja konseptin avulla päästään silti tasalaatuiseen toteutukseen jokaisella kerralla</a:t>
            </a:r>
            <a:r>
              <a:rPr lang="fi-FI" sz="2800" kern="100" dirty="0">
                <a:latin typeface="Calibri" panose="020F0502020204030204" pitchFamily="34" charset="0"/>
                <a:ea typeface="Calibri" panose="020F0502020204030204" pitchFamily="34" charset="0"/>
                <a:cs typeface="Calibri" panose="020F0502020204030204" pitchFamily="34" charset="0"/>
              </a:rPr>
              <a:t> ja</a:t>
            </a:r>
            <a:r>
              <a:rPr lang="fi-FI" sz="2800" kern="100" dirty="0">
                <a:effectLst/>
                <a:latin typeface="Calibri" panose="020F0502020204030204" pitchFamily="34" charset="0"/>
                <a:ea typeface="Calibri" panose="020F0502020204030204" pitchFamily="34" charset="0"/>
                <a:cs typeface="Calibri" panose="020F0502020204030204" pitchFamily="34" charset="0"/>
              </a:rPr>
              <a:t> toiminnan pitäisi olla </a:t>
            </a:r>
            <a:r>
              <a:rPr lang="fi-FI" sz="2800" b="1" kern="100" dirty="0">
                <a:effectLst/>
                <a:latin typeface="Calibri" panose="020F0502020204030204" pitchFamily="34" charset="0"/>
                <a:ea typeface="Calibri" panose="020F0502020204030204" pitchFamily="34" charset="0"/>
                <a:cs typeface="Calibri" panose="020F0502020204030204" pitchFamily="34" charset="0"/>
              </a:rPr>
              <a:t>yhtenäinen </a:t>
            </a:r>
            <a:r>
              <a:rPr lang="fi-FI" sz="2800" kern="100" dirty="0">
                <a:effectLst/>
                <a:latin typeface="Calibri" panose="020F0502020204030204" pitchFamily="34" charset="0"/>
                <a:ea typeface="Calibri" panose="020F0502020204030204" pitchFamily="34" charset="0"/>
                <a:cs typeface="Calibri" panose="020F0502020204030204" pitchFamily="34" charset="0"/>
              </a:rPr>
              <a:t>siitä huolimatta.</a:t>
            </a:r>
            <a:endParaRPr lang="fi-FI"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1484631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854F7-57E7-AD35-3E12-664F43C8156C}"/>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CB1AEE5-6B04-96E5-1D90-D3EC481B13DE}"/>
              </a:ext>
            </a:extLst>
          </p:cNvPr>
          <p:cNvSpPr>
            <a:spLocks noGrp="1"/>
          </p:cNvSpPr>
          <p:nvPr>
            <p:ph type="title"/>
          </p:nvPr>
        </p:nvSpPr>
        <p:spPr/>
        <p:txBody>
          <a:bodyPr/>
          <a:lstStyle/>
          <a:p>
            <a:r>
              <a:rPr lang="fi-FI" sz="3200" b="1" kern="100" dirty="0">
                <a:effectLst/>
                <a:latin typeface="Calibri" panose="020F0502020204030204" pitchFamily="34" charset="0"/>
                <a:ea typeface="Calibri" panose="020F0502020204030204" pitchFamily="34" charset="0"/>
                <a:cs typeface="Calibri" panose="020F0502020204030204" pitchFamily="34" charset="0"/>
              </a:rPr>
              <a:t>NÄIN ONNISTUT</a:t>
            </a:r>
            <a:br>
              <a:rPr lang="fi-FI" sz="3200" kern="1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3" name="Tekstin paikkamerkki 2">
            <a:extLst>
              <a:ext uri="{FF2B5EF4-FFF2-40B4-BE49-F238E27FC236}">
                <a16:creationId xmlns:a16="http://schemas.microsoft.com/office/drawing/2014/main" id="{C474B4D0-6100-E630-4E0E-786B9A894F0F}"/>
              </a:ext>
            </a:extLst>
          </p:cNvPr>
          <p:cNvSpPr>
            <a:spLocks noGrp="1"/>
          </p:cNvSpPr>
          <p:nvPr>
            <p:ph type="body" sz="quarter" idx="10"/>
          </p:nvPr>
        </p:nvSpPr>
        <p:spPr/>
        <p:txBody>
          <a:bodyPr>
            <a:normAutofit/>
          </a:bodyPr>
          <a:lstStyle/>
          <a:p>
            <a:pPr marL="342900" lvl="0" indent="-342900">
              <a:lnSpc>
                <a:spcPct val="115000"/>
              </a:lnSpc>
              <a:buFont typeface="Calibri" panose="020F0502020204030204" pitchFamily="34" charset="0"/>
              <a:buChar char="-"/>
            </a:pPr>
            <a:r>
              <a:rPr lang="fi-FI" sz="3600" kern="100" dirty="0">
                <a:effectLst/>
                <a:latin typeface="Calibri" panose="020F0502020204030204" pitchFamily="34" charset="0"/>
                <a:ea typeface="Calibri" panose="020F0502020204030204" pitchFamily="34" charset="0"/>
                <a:cs typeface="Calibri" panose="020F0502020204030204" pitchFamily="34" charset="0"/>
              </a:rPr>
              <a:t>aloita ajoissa</a:t>
            </a:r>
            <a:endParaRPr lang="fi-FI" sz="3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fi-FI" sz="3600" kern="100" dirty="0">
                <a:effectLst/>
                <a:latin typeface="Calibri" panose="020F0502020204030204" pitchFamily="34" charset="0"/>
                <a:ea typeface="Calibri" panose="020F0502020204030204" pitchFamily="34" charset="0"/>
                <a:cs typeface="Calibri" panose="020F0502020204030204" pitchFamily="34" charset="0"/>
              </a:rPr>
              <a:t>sovi organisointitapa</a:t>
            </a:r>
            <a:endParaRPr lang="fi-FI" sz="3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fi-FI" sz="3600" kern="100" dirty="0">
                <a:effectLst/>
                <a:latin typeface="Calibri" panose="020F0502020204030204" pitchFamily="34" charset="0"/>
                <a:ea typeface="Calibri" panose="020F0502020204030204" pitchFamily="34" charset="0"/>
                <a:cs typeface="Calibri" panose="020F0502020204030204" pitchFamily="34" charset="0"/>
              </a:rPr>
              <a:t>muodosta projektiryhmä</a:t>
            </a:r>
            <a:endParaRPr lang="fi-FI" sz="3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fi-FI" sz="3600" kern="100" dirty="0">
                <a:effectLst/>
                <a:latin typeface="Calibri" panose="020F0502020204030204" pitchFamily="34" charset="0"/>
                <a:ea typeface="Calibri" panose="020F0502020204030204" pitchFamily="34" charset="0"/>
                <a:cs typeface="Calibri" panose="020F0502020204030204" pitchFamily="34" charset="0"/>
              </a:rPr>
              <a:t>etene konseptia noudattaen</a:t>
            </a:r>
            <a:endParaRPr lang="fi-FI" sz="3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Calibri" panose="020F0502020204030204" pitchFamily="34" charset="0"/>
              <a:buChar char="-"/>
            </a:pPr>
            <a:r>
              <a:rPr lang="fi-FI" sz="3600" kern="100" dirty="0">
                <a:effectLst/>
                <a:latin typeface="Calibri" panose="020F0502020204030204" pitchFamily="34" charset="0"/>
                <a:ea typeface="Calibri" panose="020F0502020204030204" pitchFamily="34" charset="0"/>
                <a:cs typeface="Calibri" panose="020F0502020204030204" pitchFamily="34" charset="0"/>
              </a:rPr>
              <a:t>muista, että vuosipäivä on osa jäsenkampanjaa</a:t>
            </a:r>
            <a:endParaRPr lang="fi-FI" sz="3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3488537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FCCC7C-4C9D-B8D6-9FE7-71093CB337BF}"/>
              </a:ext>
            </a:extLst>
          </p:cNvPr>
          <p:cNvSpPr>
            <a:spLocks noGrp="1"/>
          </p:cNvSpPr>
          <p:nvPr>
            <p:ph type="title"/>
          </p:nvPr>
        </p:nvSpPr>
        <p:spPr/>
        <p:txBody>
          <a:bodyPr/>
          <a:lstStyle/>
          <a:p>
            <a:r>
              <a:rPr lang="fi-FI" dirty="0"/>
              <a:t>Mitä tarkoittaa meillä?</a:t>
            </a:r>
          </a:p>
        </p:txBody>
      </p:sp>
      <p:sp>
        <p:nvSpPr>
          <p:cNvPr id="3" name="Tekstin paikkamerkki 2">
            <a:extLst>
              <a:ext uri="{FF2B5EF4-FFF2-40B4-BE49-F238E27FC236}">
                <a16:creationId xmlns:a16="http://schemas.microsoft.com/office/drawing/2014/main" id="{749511DB-38D7-F1CF-FFFD-CEAA20385C2E}"/>
              </a:ext>
            </a:extLst>
          </p:cNvPr>
          <p:cNvSpPr>
            <a:spLocks noGrp="1"/>
          </p:cNvSpPr>
          <p:nvPr>
            <p:ph type="body" sz="quarter" idx="10"/>
          </p:nvPr>
        </p:nvSpPr>
        <p:spPr/>
        <p:txBody>
          <a:bodyPr/>
          <a:lstStyle/>
          <a:p>
            <a:r>
              <a:rPr lang="fi-FI" dirty="0"/>
              <a:t>Lähtee siitä, että vuosipäivää juhlitaan koko maassa piirien organisoimana</a:t>
            </a:r>
          </a:p>
          <a:p>
            <a:endParaRPr lang="fi-FI" dirty="0"/>
          </a:p>
          <a:p>
            <a:r>
              <a:rPr lang="fi-FI" dirty="0"/>
              <a:t>Tapahtuma on osa jäsenkampanjaa ja kampanjan jälkeen osa normaalia vuosikiertoa koko maassa</a:t>
            </a:r>
          </a:p>
          <a:p>
            <a:endParaRPr lang="fi-FI" dirty="0"/>
          </a:p>
          <a:p>
            <a:r>
              <a:rPr lang="fi-FI" dirty="0"/>
              <a:t>Yhtenäistä näkyvyyttä</a:t>
            </a:r>
          </a:p>
          <a:p>
            <a:endParaRPr lang="fi-FI" dirty="0"/>
          </a:p>
          <a:p>
            <a:r>
              <a:rPr lang="fi-FI" dirty="0"/>
              <a:t>Suunnittelu käynnistettävä maalis-huhtikuussa, ”1 VDG unelmarooli”</a:t>
            </a:r>
          </a:p>
          <a:p>
            <a:endParaRPr lang="fi-FI" dirty="0"/>
          </a:p>
          <a:p>
            <a:r>
              <a:rPr lang="fi-FI" dirty="0"/>
              <a:t>Osallistava tapahtuma</a:t>
            </a:r>
          </a:p>
          <a:p>
            <a:endParaRPr lang="fi-FI" dirty="0"/>
          </a:p>
        </p:txBody>
      </p:sp>
    </p:spTree>
    <p:extLst>
      <p:ext uri="{BB962C8B-B14F-4D97-AF65-F5344CB8AC3E}">
        <p14:creationId xmlns:p14="http://schemas.microsoft.com/office/powerpoint/2010/main" val="1226278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FCCC7C-4C9D-B8D6-9FE7-71093CB337BF}"/>
              </a:ext>
            </a:extLst>
          </p:cNvPr>
          <p:cNvSpPr>
            <a:spLocks noGrp="1"/>
          </p:cNvSpPr>
          <p:nvPr>
            <p:ph type="title"/>
          </p:nvPr>
        </p:nvSpPr>
        <p:spPr/>
        <p:txBody>
          <a:bodyPr>
            <a:normAutofit fontScale="90000"/>
          </a:bodyPr>
          <a:lstStyle/>
          <a:p>
            <a:r>
              <a:rPr lang="fi-FI" kern="100" dirty="0">
                <a:effectLst/>
                <a:latin typeface="Calibri" panose="020F0502020204030204" pitchFamily="34" charset="0"/>
                <a:ea typeface="Calibri" panose="020F0502020204030204" pitchFamily="34" charset="0"/>
                <a:cs typeface="Calibri" panose="020F0502020204030204" pitchFamily="34" charset="0"/>
              </a:rPr>
              <a:t>Osallistavia tapahtumia ovat </a:t>
            </a:r>
            <a:br>
              <a:rPr lang="fi-FI" kern="100" dirty="0">
                <a:effectLst/>
                <a:latin typeface="Calibri" panose="020F0502020204030204" pitchFamily="34" charset="0"/>
                <a:ea typeface="Calibri" panose="020F0502020204030204" pitchFamily="34" charset="0"/>
                <a:cs typeface="Calibri" panose="020F0502020204030204" pitchFamily="34" charset="0"/>
              </a:rPr>
            </a:br>
            <a:endParaRPr lang="fi-FI" dirty="0"/>
          </a:p>
        </p:txBody>
      </p:sp>
      <p:sp>
        <p:nvSpPr>
          <p:cNvPr id="3" name="Tekstin paikkamerkki 2">
            <a:extLst>
              <a:ext uri="{FF2B5EF4-FFF2-40B4-BE49-F238E27FC236}">
                <a16:creationId xmlns:a16="http://schemas.microsoft.com/office/drawing/2014/main" id="{749511DB-38D7-F1CF-FFFD-CEAA20385C2E}"/>
              </a:ext>
            </a:extLst>
          </p:cNvPr>
          <p:cNvSpPr>
            <a:spLocks noGrp="1"/>
          </p:cNvSpPr>
          <p:nvPr>
            <p:ph type="body" sz="quarter" idx="10"/>
          </p:nvPr>
        </p:nvSpPr>
        <p:spPr>
          <a:xfrm>
            <a:off x="1026001" y="1778400"/>
            <a:ext cx="5069999" cy="3109656"/>
          </a:xfrm>
        </p:spPr>
        <p:txBody>
          <a:bodyPr>
            <a:normAutofit fontScale="70000" lnSpcReduction="20000"/>
          </a:bodyPr>
          <a:lstStyle/>
          <a:p>
            <a:endParaRPr lang="fi-FI" kern="100" dirty="0">
              <a:latin typeface="Calibri" panose="020F0502020204030204" pitchFamily="34" charset="0"/>
              <a:ea typeface="Calibri" panose="020F0502020204030204" pitchFamily="34" charset="0"/>
              <a:cs typeface="Calibri" panose="020F0502020204030204" pitchFamily="34" charset="0"/>
            </a:endParaRPr>
          </a:p>
          <a:p>
            <a:pPr lvl="1"/>
            <a:r>
              <a:rPr lang="fi-FI" kern="100" dirty="0">
                <a:effectLst/>
                <a:latin typeface="Calibri" panose="020F0502020204030204" pitchFamily="34" charset="0"/>
                <a:ea typeface="Calibri" panose="020F0502020204030204" pitchFamily="34" charset="0"/>
                <a:cs typeface="Calibri" panose="020F0502020204030204" pitchFamily="34" charset="0"/>
              </a:rPr>
              <a:t>esimerkiksi lastentapahtumissa kasvomaalauksien tekeminen ja tatuointitarrojen liimaaminen, onnenpyörä, seikkailuradat ja muut liikunnalliset aktiviteetit jne. </a:t>
            </a:r>
          </a:p>
          <a:p>
            <a:pPr lvl="1"/>
            <a:endParaRPr lang="fi-FI" kern="100" dirty="0">
              <a:latin typeface="Calibri" panose="020F0502020204030204" pitchFamily="34" charset="0"/>
              <a:ea typeface="Calibri" panose="020F0502020204030204" pitchFamily="34" charset="0"/>
              <a:cs typeface="Calibri" panose="020F0502020204030204" pitchFamily="34" charset="0"/>
            </a:endParaRPr>
          </a:p>
          <a:p>
            <a:pPr lvl="1"/>
            <a:r>
              <a:rPr lang="fi-FI" kern="100" dirty="0">
                <a:effectLst/>
                <a:latin typeface="Calibri" panose="020F0502020204030204" pitchFamily="34" charset="0"/>
                <a:ea typeface="Calibri" panose="020F0502020204030204" pitchFamily="34" charset="0"/>
                <a:cs typeface="Calibri" panose="020F0502020204030204" pitchFamily="34" charset="0"/>
              </a:rPr>
              <a:t>aikuiset jäävät juttelemaan kahvi/makkarapisteissä. Hyväksi koettuja teemoja ovat ympäristöteema, nuorisovaihto ja </a:t>
            </a:r>
            <a:r>
              <a:rPr lang="fi-FI" kern="100" dirty="0" err="1">
                <a:effectLst/>
                <a:latin typeface="Calibri" panose="020F0502020204030204" pitchFamily="34" charset="0"/>
                <a:ea typeface="Calibri" panose="020F0502020204030204" pitchFamily="34" charset="0"/>
                <a:cs typeface="Calibri" panose="020F0502020204030204" pitchFamily="34" charset="0"/>
              </a:rPr>
              <a:t>Lion</a:t>
            </a:r>
            <a:r>
              <a:rPr lang="fi-FI" kern="100" dirty="0">
                <a:effectLst/>
                <a:latin typeface="Calibri" panose="020F0502020204030204" pitchFamily="34" charset="0"/>
                <a:ea typeface="Calibri" panose="020F0502020204030204" pitchFamily="34" charset="0"/>
                <a:cs typeface="Calibri" panose="020F0502020204030204" pitchFamily="34" charset="0"/>
              </a:rPr>
              <a:t> </a:t>
            </a:r>
            <a:r>
              <a:rPr lang="fi-FI" kern="100" dirty="0" err="1">
                <a:effectLst/>
                <a:latin typeface="Calibri" panose="020F0502020204030204" pitchFamily="34" charset="0"/>
                <a:ea typeface="Calibri" panose="020F0502020204030204" pitchFamily="34" charset="0"/>
                <a:cs typeface="Calibri" panose="020F0502020204030204" pitchFamily="34" charset="0"/>
              </a:rPr>
              <a:t>Quest</a:t>
            </a:r>
            <a:endParaRPr lang="fi-FI" kern="100" dirty="0">
              <a:latin typeface="Calibri" panose="020F0502020204030204" pitchFamily="34" charset="0"/>
              <a:ea typeface="Calibri" panose="020F0502020204030204" pitchFamily="34" charset="0"/>
              <a:cs typeface="Calibri" panose="020F0502020204030204" pitchFamily="34" charset="0"/>
            </a:endParaRPr>
          </a:p>
          <a:p>
            <a:pPr lvl="1"/>
            <a:endParaRPr lang="fi-FI" kern="100" dirty="0">
              <a:latin typeface="Calibri" panose="020F0502020204030204" pitchFamily="34" charset="0"/>
              <a:cs typeface="Calibri" panose="020F0502020204030204" pitchFamily="34" charset="0"/>
            </a:endParaRPr>
          </a:p>
          <a:p>
            <a:pPr lvl="1"/>
            <a:r>
              <a:rPr lang="fi-FI" dirty="0"/>
              <a:t>Auta lasta, auta perhettä – keräys</a:t>
            </a:r>
          </a:p>
          <a:p>
            <a:pPr lvl="1"/>
            <a:endParaRPr lang="fi-FI" dirty="0"/>
          </a:p>
          <a:p>
            <a:pPr lvl="1"/>
            <a:r>
              <a:rPr lang="fi-FI" kern="100" dirty="0">
                <a:latin typeface="Calibri" panose="020F0502020204030204" pitchFamily="34" charset="0"/>
                <a:ea typeface="Calibri" panose="020F0502020204030204" pitchFamily="34" charset="0"/>
                <a:cs typeface="Calibri" panose="020F0502020204030204" pitchFamily="34" charset="0"/>
              </a:rPr>
              <a:t>l</a:t>
            </a:r>
            <a:r>
              <a:rPr lang="fi-FI" kern="100" dirty="0">
                <a:effectLst/>
                <a:latin typeface="Calibri" panose="020F0502020204030204" pitchFamily="34" charset="0"/>
                <a:ea typeface="Calibri" panose="020F0502020204030204" pitchFamily="34" charset="0"/>
                <a:cs typeface="Calibri" panose="020F0502020204030204" pitchFamily="34" charset="0"/>
              </a:rPr>
              <a:t>iitto tukee piirien vuosipäivätapahtumia hankkimalla markkinointimateriaalia.  </a:t>
            </a:r>
          </a:p>
          <a:p>
            <a:pPr lvl="1"/>
            <a:endParaRPr lang="fi-FI" kern="100" dirty="0">
              <a:effectLst/>
              <a:latin typeface="Calibri" panose="020F0502020204030204" pitchFamily="34" charset="0"/>
              <a:ea typeface="Calibri" panose="020F0502020204030204" pitchFamily="34" charset="0"/>
              <a:cs typeface="Calibri" panose="020F0502020204030204" pitchFamily="34" charset="0"/>
            </a:endParaRPr>
          </a:p>
          <a:p>
            <a:pPr lvl="1"/>
            <a:endParaRPr lang="fi-FI" kern="1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fi-FI" dirty="0"/>
          </a:p>
        </p:txBody>
      </p:sp>
      <p:pic>
        <p:nvPicPr>
          <p:cNvPr id="4" name="Kuva 3">
            <a:extLst>
              <a:ext uri="{FF2B5EF4-FFF2-40B4-BE49-F238E27FC236}">
                <a16:creationId xmlns:a16="http://schemas.microsoft.com/office/drawing/2014/main" id="{1EE88111-88C0-B437-4C5E-592B08BDF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979" y="1508056"/>
            <a:ext cx="5069999" cy="3380000"/>
          </a:xfrm>
          <a:prstGeom prst="rect">
            <a:avLst/>
          </a:prstGeom>
        </p:spPr>
      </p:pic>
      <p:pic>
        <p:nvPicPr>
          <p:cNvPr id="6" name="Kuva 5">
            <a:extLst>
              <a:ext uri="{FF2B5EF4-FFF2-40B4-BE49-F238E27FC236}">
                <a16:creationId xmlns:a16="http://schemas.microsoft.com/office/drawing/2014/main" id="{A1C0709A-70C0-DCE2-3B88-8A58CAE62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078" y="4570759"/>
            <a:ext cx="3359758" cy="2239839"/>
          </a:xfrm>
          <a:prstGeom prst="rect">
            <a:avLst/>
          </a:prstGeom>
        </p:spPr>
      </p:pic>
    </p:spTree>
    <p:extLst>
      <p:ext uri="{BB962C8B-B14F-4D97-AF65-F5344CB8AC3E}">
        <p14:creationId xmlns:p14="http://schemas.microsoft.com/office/powerpoint/2010/main" val="538414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6E0CC-B395-F5A1-9BE6-20A23F43C09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F06297A7-2D74-5E70-5DB8-A9910C18FCCE}"/>
              </a:ext>
            </a:extLst>
          </p:cNvPr>
          <p:cNvSpPr>
            <a:spLocks noGrp="1"/>
          </p:cNvSpPr>
          <p:nvPr>
            <p:ph type="title"/>
          </p:nvPr>
        </p:nvSpPr>
        <p:spPr/>
        <p:txBody>
          <a:bodyPr/>
          <a:lstStyle/>
          <a:p>
            <a:r>
              <a:rPr lang="fi-FI" sz="3200" kern="100" dirty="0">
                <a:effectLst/>
                <a:latin typeface="Calibri" panose="020F0502020204030204" pitchFamily="34" charset="0"/>
                <a:ea typeface="Calibri" panose="020F0502020204030204" pitchFamily="34" charset="0"/>
                <a:cs typeface="Calibri" panose="020F0502020204030204" pitchFamily="34" charset="0"/>
              </a:rPr>
              <a:t>Markkinointi- ja viestintävastaavan nimeäminen</a:t>
            </a:r>
            <a:br>
              <a:rPr lang="fi-FI" sz="3200" kern="1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3" name="Tekstin paikkamerkki 2">
            <a:extLst>
              <a:ext uri="{FF2B5EF4-FFF2-40B4-BE49-F238E27FC236}">
                <a16:creationId xmlns:a16="http://schemas.microsoft.com/office/drawing/2014/main" id="{2F4E0998-66AC-1B04-5C80-A0E2C3C46A2C}"/>
              </a:ext>
            </a:extLst>
          </p:cNvPr>
          <p:cNvSpPr>
            <a:spLocks noGrp="1"/>
          </p:cNvSpPr>
          <p:nvPr>
            <p:ph type="body" sz="quarter" idx="10"/>
          </p:nvPr>
        </p:nvSpPr>
        <p:spPr/>
        <p:txBody>
          <a:bodyPr>
            <a:normAutofit/>
          </a:bodyPr>
          <a:lstStyle/>
          <a:p>
            <a:pPr marL="685800" marR="5715">
              <a:lnSpc>
                <a:spcPct val="115000"/>
              </a:lnSpc>
              <a:spcAft>
                <a:spcPts val="20"/>
              </a:spcAft>
            </a:pPr>
            <a:r>
              <a:rPr lang="fi-FI" sz="1800" kern="100" dirty="0">
                <a:effectLst/>
                <a:latin typeface="Calibri" panose="020F0502020204030204" pitchFamily="34" charset="0"/>
                <a:ea typeface="Calibri" panose="020F0502020204030204" pitchFamily="34" charset="0"/>
                <a:cs typeface="Calibri" panose="020F0502020204030204" pitchFamily="34" charset="0"/>
              </a:rPr>
              <a:t> </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a:lnSpc>
                <a:spcPct val="115000"/>
              </a:lnSpc>
              <a:spcAft>
                <a:spcPts val="20"/>
              </a:spcAft>
              <a:buFont typeface="Symbol" panose="05050102010706020507" pitchFamily="18" charset="2"/>
              <a:buChar char=""/>
            </a:pPr>
            <a:r>
              <a:rPr lang="fi-FI" sz="1800" kern="100" dirty="0">
                <a:effectLst/>
                <a:latin typeface="Calibri" panose="020F0502020204030204" pitchFamily="34" charset="0"/>
                <a:ea typeface="Calibri" panose="020F0502020204030204" pitchFamily="34" charset="0"/>
                <a:cs typeface="Calibri" panose="020F0502020204030204" pitchFamily="34" charset="0"/>
              </a:rPr>
              <a:t>suunnitelman teko</a:t>
            </a:r>
          </a:p>
          <a:p>
            <a:pPr marL="342900" lvl="0" indent="-342900">
              <a:lnSpc>
                <a:spcPct val="115000"/>
              </a:lnSpc>
              <a:buFont typeface="Symbol" panose="05050102010706020507" pitchFamily="18" charset="2"/>
              <a:buChar char=""/>
            </a:pPr>
            <a:r>
              <a:rPr lang="fi-FI" sz="1800" kern="100" dirty="0">
                <a:effectLst/>
                <a:latin typeface="Calibri" panose="020F0502020204030204" pitchFamily="34" charset="0"/>
                <a:ea typeface="Calibri" panose="020F0502020204030204" pitchFamily="34" charset="0"/>
                <a:cs typeface="Calibri" panose="020F0502020204030204" pitchFamily="34" charset="0"/>
              </a:rPr>
              <a:t>yhteydenpito paikan (kauppakeskus, kaupungin tila, kaupungin tori) markkinointi- ja viestintävastaavaan ja yhteistä markkinointi/viestintäkeinoista sopiminen</a:t>
            </a:r>
          </a:p>
          <a:p>
            <a:pPr marL="342900" marR="5715" lvl="0" indent="-342900">
              <a:lnSpc>
                <a:spcPct val="115000"/>
              </a:lnSpc>
              <a:spcAft>
                <a:spcPts val="20"/>
              </a:spcAft>
              <a:buFont typeface="Symbol" panose="05050102010706020507" pitchFamily="18" charset="2"/>
              <a:buChar char=""/>
            </a:pPr>
            <a:r>
              <a:rPr lang="fi-FI" sz="1800" kern="100" dirty="0">
                <a:effectLst/>
                <a:latin typeface="Calibri" panose="020F0502020204030204" pitchFamily="34" charset="0"/>
                <a:ea typeface="Calibri" panose="020F0502020204030204" pitchFamily="34" charset="0"/>
                <a:cs typeface="Calibri" panose="020F0502020204030204" pitchFamily="34" charset="0"/>
              </a:rPr>
              <a:t>tapahtuman aikaisesta visuaalisesta dokumentoinnista (valokuvat, videot) vastaavan nimeäminen</a:t>
            </a:r>
          </a:p>
          <a:p>
            <a:pPr marR="5715">
              <a:lnSpc>
                <a:spcPct val="115000"/>
              </a:lnSpc>
              <a:spcAft>
                <a:spcPts val="20"/>
              </a:spcAft>
            </a:pPr>
            <a:r>
              <a:rPr lang="fi-FI" sz="1800" kern="100" dirty="0">
                <a:effectLst/>
                <a:latin typeface="Calibri" panose="020F0502020204030204" pitchFamily="34" charset="0"/>
                <a:ea typeface="Calibri" panose="020F0502020204030204" pitchFamily="34" charset="0"/>
                <a:cs typeface="Calibri" panose="020F0502020204030204" pitchFamily="34" charset="0"/>
              </a:rPr>
              <a:t> </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5715">
              <a:lnSpc>
                <a:spcPct val="115000"/>
              </a:lnSpc>
              <a:spcAft>
                <a:spcPts val="20"/>
              </a:spcAft>
            </a:pPr>
            <a:r>
              <a:rPr lang="fi-FI" sz="1800" kern="100" dirty="0">
                <a:effectLst/>
                <a:latin typeface="Calibri" panose="020F0502020204030204" pitchFamily="34" charset="0"/>
                <a:ea typeface="Calibri" panose="020F0502020204030204" pitchFamily="34" charset="0"/>
                <a:cs typeface="Calibri" panose="020F0502020204030204" pitchFamily="34" charset="0"/>
              </a:rPr>
              <a:t>Tapahtuman markkinointi kohdistetaan yleisölle ja tapahtumassa kävijöille sekä yritysyhteistyökumppaneille. Tässä auttaa kohderyhmän kartoittaminen etukäteen. Kartoituksen avulla voidaan valita markkinointikanavat halutulle kohderyhmälle. </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2862446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C1BA8-BC94-94A4-7445-F6920358C6F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F7A5A1AB-955E-2B8E-F697-011E37876E26}"/>
              </a:ext>
            </a:extLst>
          </p:cNvPr>
          <p:cNvSpPr>
            <a:spLocks noGrp="1"/>
          </p:cNvSpPr>
          <p:nvPr>
            <p:ph type="title"/>
          </p:nvPr>
        </p:nvSpPr>
        <p:spPr/>
        <p:txBody>
          <a:bodyPr/>
          <a:lstStyle/>
          <a:p>
            <a:r>
              <a:rPr lang="fi-FI" sz="3200" b="1" kern="100" dirty="0">
                <a:effectLst/>
                <a:latin typeface="Calibri" panose="020F0502020204030204" pitchFamily="34" charset="0"/>
                <a:ea typeface="Calibri" panose="020F0502020204030204" pitchFamily="34" charset="0"/>
                <a:cs typeface="Calibri" panose="020F0502020204030204" pitchFamily="34" charset="0"/>
              </a:rPr>
              <a:t>Markkinointikanavia</a:t>
            </a:r>
            <a:br>
              <a:rPr lang="fi-FI" sz="3200" kern="1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3" name="Tekstin paikkamerkki 2">
            <a:extLst>
              <a:ext uri="{FF2B5EF4-FFF2-40B4-BE49-F238E27FC236}">
                <a16:creationId xmlns:a16="http://schemas.microsoft.com/office/drawing/2014/main" id="{A51839A4-E400-8E5D-404E-4D457EDAF0D4}"/>
              </a:ext>
            </a:extLst>
          </p:cNvPr>
          <p:cNvSpPr>
            <a:spLocks noGrp="1"/>
          </p:cNvSpPr>
          <p:nvPr>
            <p:ph type="body" sz="quarter" idx="10"/>
          </p:nvPr>
        </p:nvSpPr>
        <p:spPr/>
        <p:txBody>
          <a:bodyPr>
            <a:normAutofit lnSpcReduction="10000"/>
          </a:bodyPr>
          <a:lstStyle/>
          <a:p>
            <a:pPr marL="228600" marR="5715" indent="457200">
              <a:lnSpc>
                <a:spcPct val="115000"/>
              </a:lnSpc>
              <a:spcAft>
                <a:spcPts val="20"/>
              </a:spcAft>
            </a:pPr>
            <a:r>
              <a:rPr lang="fi-FI" sz="1800" kern="100" dirty="0">
                <a:effectLst/>
                <a:latin typeface="Calibri" panose="020F0502020204030204" pitchFamily="34" charset="0"/>
                <a:ea typeface="Calibri" panose="020F0502020204030204" pitchFamily="34" charset="0"/>
                <a:cs typeface="Calibri" panose="020F0502020204030204" pitchFamily="34" charset="0"/>
              </a:rPr>
              <a:t> </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a:lnSpc>
                <a:spcPct val="115000"/>
              </a:lnSpc>
              <a:spcAft>
                <a:spcPts val="20"/>
              </a:spcAft>
              <a:buFont typeface="Symbol" panose="05050102010706020507" pitchFamily="18" charset="2"/>
              <a:buChar char=""/>
            </a:pPr>
            <a:r>
              <a:rPr lang="fi-FI" sz="1800" kern="100" dirty="0">
                <a:effectLst/>
                <a:latin typeface="Calibri" panose="020F0502020204030204" pitchFamily="34" charset="0"/>
                <a:ea typeface="Calibri" panose="020F0502020204030204" pitchFamily="34" charset="0"/>
                <a:cs typeface="Calibri" panose="020F0502020204030204" pitchFamily="34" charset="0"/>
              </a:rPr>
              <a:t>kunnan tai kaupungin tapahtumakalenteriin.</a:t>
            </a:r>
          </a:p>
          <a:p>
            <a:pPr marL="342900" marR="5715" lvl="0" indent="-342900">
              <a:lnSpc>
                <a:spcPct val="115000"/>
              </a:lnSpc>
              <a:spcAft>
                <a:spcPts val="20"/>
              </a:spcAft>
              <a:buSzPts val="1000"/>
              <a:buFont typeface="Wingdings" panose="05000000000000000000" pitchFamily="2" charset="2"/>
              <a:buChar char=""/>
              <a:tabLst>
                <a:tab pos="914400" algn="l"/>
              </a:tabLst>
            </a:pPr>
            <a:r>
              <a:rPr lang="fi-FI" sz="1800" kern="100" dirty="0">
                <a:effectLst/>
                <a:latin typeface="Calibri" panose="020F0502020204030204" pitchFamily="34" charset="0"/>
                <a:ea typeface="Calibri" panose="020F0502020204030204" pitchFamily="34" charset="0"/>
                <a:cs typeface="Calibri" panose="020F0502020204030204" pitchFamily="34" charset="0"/>
              </a:rPr>
              <a:t>mediatiedotteet (lyhyt kuvaus tapahtumasta ja yhteystiedot)</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a:lnSpc>
                <a:spcPct val="115000"/>
              </a:lnSpc>
              <a:spcAft>
                <a:spcPts val="20"/>
              </a:spcAft>
              <a:buSzPts val="1000"/>
              <a:buFont typeface="Wingdings" panose="05000000000000000000" pitchFamily="2" charset="2"/>
              <a:buChar char=""/>
              <a:tabLst>
                <a:tab pos="914400" algn="l"/>
              </a:tabLst>
            </a:pPr>
            <a:r>
              <a:rPr lang="fi-FI" sz="1800" kern="100" dirty="0">
                <a:effectLst/>
                <a:latin typeface="Calibri" panose="020F0502020204030204" pitchFamily="34" charset="0"/>
                <a:ea typeface="Calibri" panose="020F0502020204030204" pitchFamily="34" charset="0"/>
                <a:cs typeface="Calibri" panose="020F0502020204030204" pitchFamily="34" charset="0"/>
              </a:rPr>
              <a:t>sosiaalinen media, kotisivut (klubi ja piiritaso), muista käyttää somemarkkinointimateriaaleissa hashtagia #kutsulioniksi. </a:t>
            </a:r>
            <a:r>
              <a:rPr lang="fi-FI" sz="1800" kern="100" dirty="0" err="1">
                <a:effectLst/>
                <a:latin typeface="Calibri" panose="020F0502020204030204" pitchFamily="34" charset="0"/>
                <a:ea typeface="Calibri" panose="020F0502020204030204" pitchFamily="34" charset="0"/>
                <a:cs typeface="Calibri" panose="020F0502020204030204" pitchFamily="34" charset="0"/>
              </a:rPr>
              <a:t>Tägää</a:t>
            </a:r>
            <a:r>
              <a:rPr lang="fi-FI" sz="1800" kern="100" dirty="0">
                <a:effectLst/>
                <a:latin typeface="Calibri" panose="020F0502020204030204" pitchFamily="34" charset="0"/>
                <a:ea typeface="Calibri" panose="020F0502020204030204" pitchFamily="34" charset="0"/>
                <a:cs typeface="Calibri" panose="020F0502020204030204" pitchFamily="34" charset="0"/>
              </a:rPr>
              <a:t> myös @suomenlionsliitto postauksiin, niin liiton viestintä voi nostaa paikallisia tapahtumia myös omilla sivuillaan. </a:t>
            </a:r>
            <a:r>
              <a:rPr lang="fi-FI" sz="18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Lisää somemainoksista.</a:t>
            </a:r>
            <a:r>
              <a:rPr lang="fi-FI" sz="1800" kern="100" dirty="0">
                <a:effectLst/>
                <a:latin typeface="Calibri" panose="020F0502020204030204" pitchFamily="34" charset="0"/>
                <a:ea typeface="Calibri" panose="020F0502020204030204" pitchFamily="34" charset="0"/>
                <a:cs typeface="Calibri" panose="020F0502020204030204" pitchFamily="34" charset="0"/>
              </a:rPr>
              <a:t> </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a:lnSpc>
                <a:spcPct val="115000"/>
              </a:lnSpc>
              <a:spcAft>
                <a:spcPts val="20"/>
              </a:spcAft>
              <a:buSzPts val="1000"/>
              <a:buFont typeface="Wingdings" panose="05000000000000000000" pitchFamily="2" charset="2"/>
              <a:buChar char=""/>
              <a:tabLst>
                <a:tab pos="914400" algn="l"/>
              </a:tabLst>
            </a:pPr>
            <a:r>
              <a:rPr lang="fi-FI" sz="1800" kern="100" dirty="0">
                <a:effectLst/>
                <a:latin typeface="Calibri" panose="020F0502020204030204" pitchFamily="34" charset="0"/>
                <a:ea typeface="Calibri" panose="020F0502020204030204" pitchFamily="34" charset="0"/>
                <a:cs typeface="Calibri" panose="020F0502020204030204" pitchFamily="34" charset="0"/>
              </a:rPr>
              <a:t>mainokset lehdissä, radiossa, tv:ssä</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a:lnSpc>
                <a:spcPct val="115000"/>
              </a:lnSpc>
              <a:spcAft>
                <a:spcPts val="20"/>
              </a:spcAft>
              <a:buSzPts val="1000"/>
              <a:buFont typeface="Wingdings" panose="05000000000000000000" pitchFamily="2" charset="2"/>
              <a:buChar char=""/>
              <a:tabLst>
                <a:tab pos="914400" algn="l"/>
              </a:tabLst>
            </a:pPr>
            <a:r>
              <a:rPr lang="fi-FI" sz="1800" kern="100" dirty="0">
                <a:effectLst/>
                <a:latin typeface="Calibri" panose="020F0502020204030204" pitchFamily="34" charset="0"/>
                <a:ea typeface="Calibri" panose="020F0502020204030204" pitchFamily="34" charset="0"/>
                <a:cs typeface="Calibri" panose="020F0502020204030204" pitchFamily="34" charset="0"/>
              </a:rPr>
              <a:t>kadunvarsimainokset, </a:t>
            </a:r>
            <a:r>
              <a:rPr lang="fi-FI" sz="1800" kern="100" dirty="0" err="1">
                <a:effectLst/>
                <a:latin typeface="Calibri" panose="020F0502020204030204" pitchFamily="34" charset="0"/>
                <a:ea typeface="Calibri" panose="020F0502020204030204" pitchFamily="34" charset="0"/>
                <a:cs typeface="Calibri" panose="020F0502020204030204" pitchFamily="34" charset="0"/>
              </a:rPr>
              <a:t>flyerit</a:t>
            </a:r>
            <a:r>
              <a:rPr lang="fi-FI" sz="1800" kern="100" dirty="0">
                <a:effectLst/>
                <a:latin typeface="Calibri" panose="020F0502020204030204" pitchFamily="34" charset="0"/>
                <a:ea typeface="Calibri" panose="020F0502020204030204" pitchFamily="34" charset="0"/>
                <a:cs typeface="Calibri" panose="020F0502020204030204" pitchFamily="34" charset="0"/>
              </a:rPr>
              <a:t>,, banderollit yms. kaupungilla</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a:lnSpc>
                <a:spcPct val="115000"/>
              </a:lnSpc>
              <a:spcAft>
                <a:spcPts val="20"/>
              </a:spcAft>
              <a:buSzPts val="1000"/>
              <a:buFont typeface="Wingdings" panose="05000000000000000000" pitchFamily="2" charset="2"/>
              <a:buChar char=""/>
              <a:tabLst>
                <a:tab pos="914400" algn="l"/>
              </a:tabLst>
            </a:pPr>
            <a:r>
              <a:rPr lang="fi-FI" sz="1800" kern="100" dirty="0">
                <a:effectLst/>
                <a:latin typeface="Calibri" panose="020F0502020204030204" pitchFamily="34" charset="0"/>
                <a:ea typeface="Calibri" panose="020F0502020204030204" pitchFamily="34" charset="0"/>
                <a:cs typeface="Calibri" panose="020F0502020204030204" pitchFamily="34" charset="0"/>
              </a:rPr>
              <a:t>muita tapahtumakalentereita netissä: median tapahtumakalenterit</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a:lnSpc>
                <a:spcPct val="115000"/>
              </a:lnSpc>
              <a:spcAft>
                <a:spcPts val="20"/>
              </a:spcAft>
              <a:buSzPts val="1000"/>
              <a:buFont typeface="Wingdings" panose="05000000000000000000" pitchFamily="2" charset="2"/>
              <a:buChar char=""/>
              <a:tabLst>
                <a:tab pos="914400" algn="l"/>
              </a:tabLst>
            </a:pPr>
            <a:r>
              <a:rPr lang="fi-FI" sz="1800" kern="100" dirty="0">
                <a:effectLst/>
                <a:latin typeface="Calibri" panose="020F0502020204030204" pitchFamily="34" charset="0"/>
                <a:ea typeface="Calibri" panose="020F0502020204030204" pitchFamily="34" charset="0"/>
                <a:cs typeface="Calibri" panose="020F0502020204030204" pitchFamily="34" charset="0"/>
              </a:rPr>
              <a:t>julisteet kaupungin ilmoitustauluilla</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a:lnSpc>
                <a:spcPct val="115000"/>
              </a:lnSpc>
              <a:spcAft>
                <a:spcPts val="20"/>
              </a:spcAft>
              <a:buSzPts val="1000"/>
              <a:buFont typeface="Wingdings" panose="05000000000000000000" pitchFamily="2" charset="2"/>
              <a:buChar char=""/>
              <a:tabLst>
                <a:tab pos="914400" algn="l"/>
              </a:tabLst>
            </a:pPr>
            <a:r>
              <a:rPr lang="fi-FI" sz="1800" kern="100" dirty="0">
                <a:effectLst/>
                <a:latin typeface="Calibri" panose="020F0502020204030204" pitchFamily="34" charset="0"/>
                <a:ea typeface="Calibri" panose="020F0502020204030204" pitchFamily="34" charset="0"/>
                <a:cs typeface="Calibri" panose="020F0502020204030204" pitchFamily="34" charset="0"/>
              </a:rPr>
              <a:t>huolehdi myös sisäisestä viestinnästä</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a:lnSpc>
                <a:spcPct val="115000"/>
              </a:lnSpc>
              <a:spcAft>
                <a:spcPts val="20"/>
              </a:spcAft>
              <a:buSzPts val="1000"/>
              <a:buFont typeface="Wingdings" panose="05000000000000000000" pitchFamily="2" charset="2"/>
              <a:buChar char=""/>
              <a:tabLst>
                <a:tab pos="914400" algn="l"/>
              </a:tabLst>
            </a:pPr>
            <a:r>
              <a:rPr lang="fi-FI" sz="1800" kern="100" dirty="0">
                <a:effectLst/>
                <a:latin typeface="Calibri" panose="020F0502020204030204" pitchFamily="34" charset="0"/>
                <a:ea typeface="Calibri" panose="020F0502020204030204" pitchFamily="34" charset="0"/>
                <a:cs typeface="Calibri" panose="020F0502020204030204" pitchFamily="34" charset="0"/>
              </a:rPr>
              <a:t>infoa piirin tapahtumasta liiton viestintään ennen ja jälkeen sekä tapahtuman aikana. Videot ja valokuvat. Sovitaan aikataulu, jolloin tapahtuman tiedot lähetetään </a:t>
            </a:r>
            <a:r>
              <a:rPr lang="fi-FI"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osoitteeseen </a:t>
            </a:r>
            <a:r>
              <a:rPr lang="fi-FI" sz="18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viestinta@lions.fi</a:t>
            </a:r>
            <a:r>
              <a:rPr lang="fi-FI" sz="1800" kern="100" dirty="0">
                <a:effectLst/>
                <a:latin typeface="Calibri" panose="020F0502020204030204" pitchFamily="34" charset="0"/>
                <a:ea typeface="Calibri" panose="020F0502020204030204" pitchFamily="34" charset="0"/>
                <a:cs typeface="Calibri" panose="020F0502020204030204" pitchFamily="34" charset="0"/>
              </a:rPr>
              <a:t> </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2381259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FB702-84A4-A033-0694-BB7B6A40C0A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61984BF-D198-35E1-99CD-075CE9F4A438}"/>
              </a:ext>
            </a:extLst>
          </p:cNvPr>
          <p:cNvSpPr>
            <a:spLocks noGrp="1"/>
          </p:cNvSpPr>
          <p:nvPr>
            <p:ph type="title"/>
          </p:nvPr>
        </p:nvSpPr>
        <p:spPr/>
        <p:txBody>
          <a:bodyPr/>
          <a:lstStyle/>
          <a:p>
            <a:r>
              <a:rPr lang="fi-FI" sz="3200" b="1" kern="100" dirty="0">
                <a:effectLst/>
                <a:latin typeface="Calibri" panose="020F0502020204030204" pitchFamily="34" charset="0"/>
                <a:ea typeface="Calibri" panose="020F0502020204030204" pitchFamily="34" charset="0"/>
                <a:cs typeface="Calibri" panose="020F0502020204030204" pitchFamily="34" charset="0"/>
              </a:rPr>
              <a:t>Markkinoinnin työvälineitä </a:t>
            </a:r>
            <a:br>
              <a:rPr lang="fi-FI" sz="3200" kern="1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3" name="Tekstin paikkamerkki 2">
            <a:extLst>
              <a:ext uri="{FF2B5EF4-FFF2-40B4-BE49-F238E27FC236}">
                <a16:creationId xmlns:a16="http://schemas.microsoft.com/office/drawing/2014/main" id="{9F113174-42AE-E5B0-5494-0BEDD69DC68B}"/>
              </a:ext>
            </a:extLst>
          </p:cNvPr>
          <p:cNvSpPr>
            <a:spLocks noGrp="1"/>
          </p:cNvSpPr>
          <p:nvPr>
            <p:ph type="body" sz="quarter" idx="10"/>
          </p:nvPr>
        </p:nvSpPr>
        <p:spPr/>
        <p:txBody>
          <a:bodyPr>
            <a:normAutofit/>
          </a:bodyPr>
          <a:lstStyle/>
          <a:p>
            <a:pPr marL="342900" marR="5715" lvl="0" indent="-342900">
              <a:lnSpc>
                <a:spcPct val="115000"/>
              </a:lnSpc>
              <a:spcAft>
                <a:spcPts val="20"/>
              </a:spcAft>
              <a:buSzPts val="1000"/>
              <a:buFont typeface="Wingdings" panose="05000000000000000000" pitchFamily="2" charset="2"/>
              <a:buChar char=""/>
              <a:tabLst>
                <a:tab pos="914400" algn="l"/>
              </a:tabLst>
            </a:pPr>
            <a:r>
              <a:rPr lang="fi-FI" sz="1800" kern="100" dirty="0">
                <a:effectLst/>
                <a:latin typeface="Calibri" panose="020F0502020204030204" pitchFamily="34" charset="0"/>
                <a:ea typeface="Calibri" panose="020F0502020204030204" pitchFamily="34" charset="0"/>
                <a:cs typeface="Calibri" panose="020F0502020204030204" pitchFamily="34" charset="0"/>
              </a:rPr>
              <a:t>Liiton kotisivuilla on </a:t>
            </a:r>
            <a:r>
              <a:rPr lang="fi-FI" sz="18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runsaasti viestintään ja markkinointiin</a:t>
            </a:r>
            <a:r>
              <a:rPr lang="fi-FI" sz="1800" kern="100" dirty="0">
                <a:effectLst/>
                <a:latin typeface="Calibri" panose="020F0502020204030204" pitchFamily="34" charset="0"/>
                <a:ea typeface="Calibri" panose="020F0502020204030204" pitchFamily="34" charset="0"/>
                <a:cs typeface="Calibri" panose="020F0502020204030204" pitchFamily="34" charset="0"/>
              </a:rPr>
              <a:t> liittyvää materiaalia sekä </a:t>
            </a:r>
            <a:r>
              <a:rPr lang="fi-FI" sz="18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kampanjamateriaalia,</a:t>
            </a:r>
            <a:r>
              <a:rPr lang="fi-FI" sz="1800" kern="100" dirty="0">
                <a:effectLst/>
                <a:latin typeface="Calibri" panose="020F0502020204030204" pitchFamily="34" charset="0"/>
                <a:ea typeface="Calibri" panose="020F0502020204030204" pitchFamily="34" charset="0"/>
                <a:cs typeface="Calibri" panose="020F0502020204030204" pitchFamily="34" charset="0"/>
              </a:rPr>
              <a:t> jotka ovat kaikkien piirien ja klubien käytettävissä. </a:t>
            </a:r>
            <a:r>
              <a:rPr lang="fi-FI" sz="1800" kern="100" dirty="0" err="1">
                <a:effectLst/>
                <a:latin typeface="Calibri" panose="020F0502020204030204" pitchFamily="34" charset="0"/>
                <a:ea typeface="Calibri" panose="020F0502020204030204" pitchFamily="34" charset="0"/>
                <a:cs typeface="Calibri" panose="020F0502020204030204" pitchFamily="34" charset="0"/>
              </a:rPr>
              <a:t>flyerit</a:t>
            </a:r>
            <a:r>
              <a:rPr lang="fi-FI" sz="1800" kern="100" dirty="0">
                <a:effectLst/>
                <a:latin typeface="Calibri" panose="020F0502020204030204" pitchFamily="34" charset="0"/>
                <a:ea typeface="Calibri" panose="020F0502020204030204" pitchFamily="34" charset="0"/>
                <a:cs typeface="Calibri" panose="020F0502020204030204" pitchFamily="34" charset="0"/>
              </a:rPr>
              <a:t>, </a:t>
            </a:r>
            <a:r>
              <a:rPr lang="fi-FI" sz="1800" kern="100" dirty="0" err="1">
                <a:effectLst/>
                <a:latin typeface="Calibri" panose="020F0502020204030204" pitchFamily="34" charset="0"/>
                <a:ea typeface="Calibri" panose="020F0502020204030204" pitchFamily="34" charset="0"/>
                <a:cs typeface="Calibri" panose="020F0502020204030204" pitchFamily="34" charset="0"/>
              </a:rPr>
              <a:t>winderit</a:t>
            </a:r>
            <a:r>
              <a:rPr lang="fi-FI" sz="1800" kern="100" dirty="0">
                <a:effectLst/>
                <a:latin typeface="Calibri" panose="020F0502020204030204" pitchFamily="34" charset="0"/>
                <a:ea typeface="Calibri" panose="020F0502020204030204" pitchFamily="34" charset="0"/>
                <a:cs typeface="Calibri" panose="020F0502020204030204" pitchFamily="34" charset="0"/>
              </a:rPr>
              <a:t>, </a:t>
            </a:r>
            <a:r>
              <a:rPr lang="fi-FI" sz="1800" kern="100" dirty="0" err="1">
                <a:effectLst/>
                <a:latin typeface="Calibri" panose="020F0502020204030204" pitchFamily="34" charset="0"/>
                <a:ea typeface="Calibri" panose="020F0502020204030204" pitchFamily="34" charset="0"/>
                <a:cs typeface="Calibri" panose="020F0502020204030204" pitchFamily="34" charset="0"/>
              </a:rPr>
              <a:t>rollupit</a:t>
            </a:r>
            <a:r>
              <a:rPr lang="fi-FI" sz="1800" kern="100" dirty="0">
                <a:effectLst/>
                <a:latin typeface="Calibri" panose="020F0502020204030204" pitchFamily="34" charset="0"/>
                <a:ea typeface="Calibri" panose="020F0502020204030204" pitchFamily="34" charset="0"/>
                <a:cs typeface="Calibri" panose="020F0502020204030204" pitchFamily="34" charset="0"/>
              </a:rPr>
              <a:t>, banderollit, </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a:lnSpc>
                <a:spcPct val="115000"/>
              </a:lnSpc>
              <a:spcAft>
                <a:spcPts val="20"/>
              </a:spcAft>
              <a:buSzPts val="1000"/>
              <a:buFont typeface="Wingdings" panose="05000000000000000000" pitchFamily="2" charset="2"/>
              <a:buChar char=""/>
              <a:tabLst>
                <a:tab pos="914400" algn="l"/>
              </a:tabLst>
            </a:pPr>
            <a:r>
              <a:rPr lang="fi-FI" sz="1800" kern="100" dirty="0">
                <a:effectLst/>
                <a:latin typeface="Calibri" panose="020F0502020204030204" pitchFamily="34" charset="0"/>
                <a:ea typeface="Calibri" panose="020F0502020204030204" pitchFamily="34" charset="0"/>
                <a:cs typeface="Calibri" panose="020F0502020204030204" pitchFamily="34" charset="0"/>
              </a:rPr>
              <a:t>Monella paikkakunnalla leijonat ovat perustaneet Seuraa Lions-aktiviteetteja WhatsApp-ryhmiä, joissa mainostetaan paikkakunnan leijonatapahtumia. Tapahtumissa voi liittyä ryhmään QR-koodin avulla. </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a:lnSpc>
                <a:spcPct val="115000"/>
              </a:lnSpc>
              <a:spcAft>
                <a:spcPts val="20"/>
              </a:spcAft>
              <a:buSzPts val="1000"/>
              <a:buFont typeface="Wingdings" panose="05000000000000000000" pitchFamily="2" charset="2"/>
              <a:buChar char=""/>
              <a:tabLst>
                <a:tab pos="914400" algn="l"/>
              </a:tabLst>
            </a:pPr>
            <a:r>
              <a:rPr lang="fi-FI" sz="18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Kuinka toimin </a:t>
            </a:r>
            <a:r>
              <a:rPr lang="fi-FI" sz="1800" u="sng" kern="100" dirty="0" err="1">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messuständillä</a:t>
            </a:r>
            <a:r>
              <a:rPr lang="fi-FI" sz="1800" kern="100" dirty="0">
                <a:effectLst/>
                <a:latin typeface="Calibri" panose="020F0502020204030204" pitchFamily="34" charset="0"/>
                <a:ea typeface="Calibri" panose="020F0502020204030204" pitchFamily="34" charset="0"/>
                <a:cs typeface="Calibri" panose="020F0502020204030204" pitchFamily="34" charset="0"/>
              </a:rPr>
              <a:t> -video</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1657334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5E7DF-5DA4-44EE-A434-AECEEECEBF58}"/>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FD5E233-3684-AFB9-868C-A914878307D4}"/>
              </a:ext>
            </a:extLst>
          </p:cNvPr>
          <p:cNvSpPr>
            <a:spLocks noGrp="1"/>
          </p:cNvSpPr>
          <p:nvPr>
            <p:ph type="title"/>
          </p:nvPr>
        </p:nvSpPr>
        <p:spPr/>
        <p:txBody>
          <a:bodyPr/>
          <a:lstStyle/>
          <a:p>
            <a:r>
              <a:rPr lang="fi-FI" sz="3200" b="1" kern="100" dirty="0">
                <a:effectLst/>
                <a:latin typeface="Calibri" panose="020F0502020204030204" pitchFamily="34" charset="0"/>
                <a:ea typeface="Calibri" panose="020F0502020204030204" pitchFamily="34" charset="0"/>
                <a:cs typeface="Calibri" panose="020F0502020204030204" pitchFamily="34" charset="0"/>
              </a:rPr>
              <a:t>Käytännön järjestelyt, määritellään niiden vastuuhenkilöt</a:t>
            </a:r>
            <a:br>
              <a:rPr lang="fi-FI" sz="3200" kern="1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p>
        </p:txBody>
      </p:sp>
      <p:sp>
        <p:nvSpPr>
          <p:cNvPr id="3" name="Tekstin paikkamerkki 2">
            <a:extLst>
              <a:ext uri="{FF2B5EF4-FFF2-40B4-BE49-F238E27FC236}">
                <a16:creationId xmlns:a16="http://schemas.microsoft.com/office/drawing/2014/main" id="{516B6C14-6921-F8A9-B77F-B503109D66D1}"/>
              </a:ext>
            </a:extLst>
          </p:cNvPr>
          <p:cNvSpPr>
            <a:spLocks noGrp="1"/>
          </p:cNvSpPr>
          <p:nvPr>
            <p:ph type="body" sz="quarter" idx="10"/>
          </p:nvPr>
        </p:nvSpPr>
        <p:spPr/>
        <p:txBody>
          <a:bodyPr>
            <a:normAutofit fontScale="62500" lnSpcReduction="20000"/>
          </a:bodyPr>
          <a:lstStyle/>
          <a:p>
            <a:pPr marR="5715" indent="0">
              <a:lnSpc>
                <a:spcPct val="115000"/>
              </a:lnSpc>
              <a:spcAft>
                <a:spcPts val="20"/>
              </a:spcAft>
              <a:buNone/>
            </a:pP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fontAlgn="base">
              <a:lnSpc>
                <a:spcPct val="115000"/>
              </a:lnSpc>
              <a:spcAft>
                <a:spcPts val="20"/>
              </a:spcAft>
              <a:buClr>
                <a:srgbClr val="000000"/>
              </a:buClr>
              <a:buSzPts val="1200"/>
              <a:buFont typeface="Arial" panose="020B0604020202020204" pitchFamily="34" charset="0"/>
              <a:buChar char="•"/>
            </a:pPr>
            <a:r>
              <a:rPr lang="fi-FI" sz="1900" u="none" strike="noStrike" kern="100" dirty="0">
                <a:effectLst/>
                <a:uFill>
                  <a:solidFill>
                    <a:srgbClr val="000000"/>
                  </a:solidFill>
                </a:uFill>
                <a:latin typeface="Arial" panose="020B0604020202020204" pitchFamily="34" charset="0"/>
                <a:ea typeface="Arial" panose="020B0604020202020204" pitchFamily="34" charset="0"/>
                <a:cs typeface="Calibri" panose="020F0502020204030204" pitchFamily="34" charset="0"/>
              </a:rPr>
              <a:t>Tuotantosuunnitelman valmistelu: ohjelman suunnittelu ja aikataulutus </a:t>
            </a:r>
            <a:endParaRPr lang="fi-FI" sz="1900" u="none" strike="noStrike" kern="100"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5715" lvl="0" indent="-342900" fontAlgn="base">
              <a:lnSpc>
                <a:spcPct val="115000"/>
              </a:lnSpc>
              <a:spcAft>
                <a:spcPts val="20"/>
              </a:spcAft>
              <a:buClr>
                <a:srgbClr val="000000"/>
              </a:buClr>
              <a:buSzPts val="1200"/>
              <a:buFont typeface="Arial" panose="020B0604020202020204" pitchFamily="34" charset="0"/>
              <a:buChar char="•"/>
            </a:pPr>
            <a:r>
              <a:rPr lang="fi-FI" sz="1900" u="none" strike="noStrike" kern="100" dirty="0">
                <a:effectLst/>
                <a:uFill>
                  <a:solidFill>
                    <a:srgbClr val="000000"/>
                  </a:solidFill>
                </a:uFill>
                <a:latin typeface="Arial" panose="020B0604020202020204" pitchFamily="34" charset="0"/>
                <a:ea typeface="Arial" panose="020B0604020202020204" pitchFamily="34" charset="0"/>
                <a:cs typeface="Calibri" panose="020F0502020204030204" pitchFamily="34" charset="0"/>
              </a:rPr>
              <a:t>Tapahtuma-alueen suunnittelu: esitystekniikka, sähkö, musiikki, vesi, opasteet ensiapu sekä tapahtumakarttojen valmisteleminen. Käy kohteessa ja tutustu paikkaan ennen suunnittelun käynnistämistä.</a:t>
            </a:r>
            <a:endParaRPr lang="fi-FI" sz="1900" u="none" strike="noStrike" kern="100"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5715" lvl="0" indent="-342900" fontAlgn="base">
              <a:lnSpc>
                <a:spcPct val="115000"/>
              </a:lnSpc>
              <a:spcAft>
                <a:spcPts val="20"/>
              </a:spcAft>
              <a:buClr>
                <a:srgbClr val="000000"/>
              </a:buClr>
              <a:buSzPts val="1200"/>
              <a:buFont typeface="Arial" panose="020B0604020202020204" pitchFamily="34" charset="0"/>
              <a:buChar char="•"/>
            </a:pPr>
            <a:r>
              <a:rPr lang="fi-FI" sz="1900" u="none" strike="noStrike" kern="100" dirty="0">
                <a:effectLst/>
                <a:uFill>
                  <a:solidFill>
                    <a:srgbClr val="000000"/>
                  </a:solidFill>
                </a:uFill>
                <a:latin typeface="Arial" panose="020B0604020202020204" pitchFamily="34" charset="0"/>
                <a:ea typeface="Arial" panose="020B0604020202020204" pitchFamily="34" charset="0"/>
                <a:cs typeface="Calibri" panose="020F0502020204030204" pitchFamily="34" charset="0"/>
              </a:rPr>
              <a:t>Luvat ja ilmoitukset (lupa tilan omistajalta, ilmoitus poliisille)</a:t>
            </a:r>
            <a:endParaRPr lang="fi-FI" sz="1900" u="none" strike="noStrike" kern="100"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5715" lvl="0" indent="-342900" fontAlgn="base">
              <a:lnSpc>
                <a:spcPct val="115000"/>
              </a:lnSpc>
              <a:spcAft>
                <a:spcPts val="20"/>
              </a:spcAft>
              <a:buClr>
                <a:srgbClr val="000000"/>
              </a:buClr>
              <a:buSzPts val="1200"/>
              <a:buFont typeface="Arial" panose="020B0604020202020204" pitchFamily="34" charset="0"/>
              <a:buChar char="•"/>
            </a:pPr>
            <a:r>
              <a:rPr lang="fi-FI" sz="1900" u="none" strike="noStrike" kern="100" dirty="0">
                <a:effectLst/>
                <a:uFill>
                  <a:solidFill>
                    <a:srgbClr val="000000"/>
                  </a:solidFill>
                </a:uFill>
                <a:latin typeface="Arial" panose="020B0604020202020204" pitchFamily="34" charset="0"/>
                <a:ea typeface="Arial" panose="020B0604020202020204" pitchFamily="34" charset="0"/>
                <a:cs typeface="Calibri" panose="020F0502020204030204" pitchFamily="34" charset="0"/>
              </a:rPr>
              <a:t>Budjetoinnin alustava suunnitelma, selvitetään mahdolliset kaupungilta/kunnalta/erilaisilta säätiöiltä anottavat kohde - tai toiminta-avustukset.</a:t>
            </a:r>
            <a:endParaRPr lang="fi-FI" sz="1900" u="none" strike="noStrike" kern="100"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5715" lvl="0" indent="-342900" fontAlgn="base">
              <a:lnSpc>
                <a:spcPct val="115000"/>
              </a:lnSpc>
              <a:spcAft>
                <a:spcPts val="20"/>
              </a:spcAft>
              <a:buClr>
                <a:srgbClr val="000000"/>
              </a:buClr>
              <a:buSzPts val="1200"/>
              <a:buFont typeface="Arial" panose="020B0604020202020204" pitchFamily="34" charset="0"/>
              <a:buChar char="•"/>
            </a:pPr>
            <a:r>
              <a:rPr lang="fi-FI" sz="1900" u="none" strike="noStrike" kern="100" dirty="0">
                <a:effectLst/>
                <a:uFill>
                  <a:solidFill>
                    <a:srgbClr val="000000"/>
                  </a:solidFill>
                </a:uFill>
                <a:latin typeface="Arial" panose="020B0604020202020204" pitchFamily="34" charset="0"/>
                <a:ea typeface="Arial" panose="020B0604020202020204" pitchFamily="34" charset="0"/>
                <a:cs typeface="Calibri" panose="020F0502020204030204" pitchFamily="34" charset="0"/>
              </a:rPr>
              <a:t>Nimetään markkinointi- ja viestintävastaava, jonka johdolla laaditaan </a:t>
            </a:r>
            <a:r>
              <a:rPr lang="fi-FI" sz="1900" u="none" strike="noStrike" kern="100" dirty="0">
                <a:solidFill>
                  <a:srgbClr val="000000"/>
                </a:solidFill>
                <a:effectLst/>
                <a:uFill>
                  <a:solidFill>
                    <a:srgbClr val="000000"/>
                  </a:solidFill>
                </a:uFill>
                <a:latin typeface="Arial" panose="020B0604020202020204" pitchFamily="34" charset="0"/>
                <a:ea typeface="Arial" panose="020B0604020202020204" pitchFamily="34" charset="0"/>
                <a:cs typeface="Calibri" panose="020F0502020204030204" pitchFamily="34" charset="0"/>
              </a:rPr>
              <a:t>markkinointi- ja viestintäsuunnitelma</a:t>
            </a:r>
            <a:r>
              <a:rPr lang="fi-FI" sz="1900" u="none" strike="noStrike" kern="100" dirty="0">
                <a:effectLst/>
                <a:uFill>
                  <a:solidFill>
                    <a:srgbClr val="000000"/>
                  </a:solidFill>
                </a:uFill>
                <a:latin typeface="Arial" panose="020B0604020202020204" pitchFamily="34" charset="0"/>
                <a:ea typeface="Arial" panose="020B0604020202020204" pitchFamily="34" charset="0"/>
                <a:cs typeface="Calibri" panose="020F0502020204030204" pitchFamily="34" charset="0"/>
              </a:rPr>
              <a:t>. </a:t>
            </a:r>
            <a:endParaRPr lang="fi-FI" sz="1900" u="none" strike="noStrike" kern="100"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728345" marR="5715">
              <a:lnSpc>
                <a:spcPct val="115000"/>
              </a:lnSpc>
              <a:spcAft>
                <a:spcPts val="20"/>
              </a:spcAft>
            </a:pPr>
            <a:endParaRPr lang="fi-FI"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fontAlgn="base">
              <a:lnSpc>
                <a:spcPct val="115000"/>
              </a:lnSpc>
              <a:spcAft>
                <a:spcPts val="20"/>
              </a:spcAft>
              <a:buClr>
                <a:srgbClr val="000000"/>
              </a:buClr>
              <a:buSzPts val="1200"/>
              <a:buFont typeface="Arial" panose="020B0604020202020204" pitchFamily="34" charset="0"/>
              <a:buChar char="•"/>
            </a:pPr>
            <a:r>
              <a:rPr lang="fi-FI" sz="1900" u="none" strike="noStrike" kern="100" dirty="0">
                <a:effectLst/>
                <a:uFill>
                  <a:solidFill>
                    <a:srgbClr val="000000"/>
                  </a:solidFill>
                </a:uFill>
                <a:latin typeface="Arial" panose="020B0604020202020204" pitchFamily="34" charset="0"/>
                <a:ea typeface="Arial" panose="020B0604020202020204" pitchFamily="34" charset="0"/>
                <a:cs typeface="Calibri" panose="020F0502020204030204" pitchFamily="34" charset="0"/>
              </a:rPr>
              <a:t>Esiintyjien ja juontajan varaaminen </a:t>
            </a:r>
            <a:endParaRPr lang="fi-FI" sz="1900" u="none" strike="noStrike" kern="100"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5715" lvl="0" indent="-342900" fontAlgn="base">
              <a:lnSpc>
                <a:spcPct val="115000"/>
              </a:lnSpc>
              <a:spcAft>
                <a:spcPts val="20"/>
              </a:spcAft>
              <a:buClr>
                <a:srgbClr val="000000"/>
              </a:buClr>
              <a:buSzPts val="1200"/>
              <a:buFont typeface="Arial" panose="020B0604020202020204" pitchFamily="34" charset="0"/>
              <a:buChar char="•"/>
            </a:pPr>
            <a:r>
              <a:rPr lang="fi-FI" sz="1900" u="none" strike="noStrike" kern="100" dirty="0">
                <a:effectLst/>
                <a:uFill>
                  <a:solidFill>
                    <a:srgbClr val="000000"/>
                  </a:solidFill>
                </a:uFill>
                <a:latin typeface="Arial" panose="020B0604020202020204" pitchFamily="34" charset="0"/>
                <a:ea typeface="Arial" panose="020B0604020202020204" pitchFamily="34" charset="0"/>
                <a:cs typeface="Calibri" panose="020F0502020204030204" pitchFamily="34" charset="0"/>
              </a:rPr>
              <a:t>Rakenteiden ja tekniikan varaaminen </a:t>
            </a:r>
            <a:endParaRPr lang="fi-FI" sz="1900" u="none" strike="noStrike" kern="100"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5715" lvl="0" indent="-342900" fontAlgn="base">
              <a:lnSpc>
                <a:spcPct val="115000"/>
              </a:lnSpc>
              <a:spcAft>
                <a:spcPts val="20"/>
              </a:spcAft>
              <a:buClr>
                <a:srgbClr val="000000"/>
              </a:buClr>
              <a:buSzPts val="1200"/>
              <a:buFont typeface="Arial" panose="020B0604020202020204" pitchFamily="34" charset="0"/>
              <a:buChar char="•"/>
            </a:pPr>
            <a:r>
              <a:rPr lang="fi-FI" sz="1900" u="none" strike="noStrike" kern="100" dirty="0">
                <a:effectLst/>
                <a:uFill>
                  <a:solidFill>
                    <a:srgbClr val="000000"/>
                  </a:solidFill>
                </a:uFill>
                <a:latin typeface="Arial" panose="020B0604020202020204" pitchFamily="34" charset="0"/>
                <a:ea typeface="Arial" panose="020B0604020202020204" pitchFamily="34" charset="0"/>
                <a:cs typeface="Calibri" panose="020F0502020204030204" pitchFamily="34" charset="0"/>
              </a:rPr>
              <a:t>Yhteistyökumppaneiden, sponsoreiden ja tapahtumatukien haku </a:t>
            </a:r>
            <a:endParaRPr lang="fi-FI" sz="1900" u="none" strike="noStrike" kern="100"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499745" marR="5715" indent="0">
              <a:lnSpc>
                <a:spcPct val="115000"/>
              </a:lnSpc>
              <a:spcAft>
                <a:spcPts val="20"/>
              </a:spcAft>
              <a:buNone/>
            </a:pPr>
            <a:r>
              <a:rPr lang="fi-FI" sz="1900" kern="100" dirty="0">
                <a:effectLst/>
                <a:latin typeface="Calibri" panose="020F0502020204030204" pitchFamily="34" charset="0"/>
                <a:ea typeface="Calibri" panose="020F0502020204030204" pitchFamily="34" charset="0"/>
                <a:cs typeface="Calibri" panose="020F0502020204030204" pitchFamily="34" charset="0"/>
              </a:rPr>
              <a:t> </a:t>
            </a:r>
            <a:endParaRPr lang="fi-FI"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fontAlgn="base">
              <a:lnSpc>
                <a:spcPct val="115000"/>
              </a:lnSpc>
              <a:spcAft>
                <a:spcPts val="20"/>
              </a:spcAft>
              <a:buClr>
                <a:srgbClr val="000000"/>
              </a:buClr>
              <a:buSzPts val="1200"/>
              <a:buFont typeface="Arial" panose="020B0604020202020204" pitchFamily="34" charset="0"/>
              <a:buChar char="•"/>
            </a:pPr>
            <a:r>
              <a:rPr lang="fi-FI" sz="1900" u="none" strike="noStrike" kern="100" dirty="0">
                <a:effectLst/>
                <a:uFill>
                  <a:solidFill>
                    <a:srgbClr val="000000"/>
                  </a:solidFill>
                </a:uFill>
                <a:latin typeface="Arial" panose="020B0604020202020204" pitchFamily="34" charset="0"/>
                <a:ea typeface="Arial" panose="020B0604020202020204" pitchFamily="34" charset="0"/>
                <a:cs typeface="Calibri" panose="020F0502020204030204" pitchFamily="34" charset="0"/>
              </a:rPr>
              <a:t>Turvallisuussuunnitelman laatiminen suurissa tapahtumissa, esimerkiksi Narinkkatorin tapahtuma Helsingissä. Suunnitelma pitää olla hyväksyttynä pelastuslaitoksella ennen kuin poliisi ottaa lupa-asian käsittelyyn. Turvallisuussuunnitelma on kuin tapahtuman käsikirja, jossa on kerrottu miten hommat etenevät, jos tulee jokin poikkeava tilanne missä tahansa tapahtuman osiossa. Iso rooli on turvallisuuspäälliköllä, joka on nimettävä etukäteen, ja järjestysmiehillä. Pienemmissä tapahtumissa on hyvä selvittää, mistä löytyy kauppakeskuksen tai vastaavan ensiapupiste. Pelastuslaitosten </a:t>
            </a:r>
            <a:r>
              <a:rPr lang="fi-FI" sz="1900" u="none" strike="noStrike" kern="100" dirty="0">
                <a:solidFill>
                  <a:srgbClr val="0563C1"/>
                </a:solidFill>
                <a:effectLst/>
                <a:uFill>
                  <a:solidFill>
                    <a:srgbClr val="000000"/>
                  </a:solidFill>
                </a:uFill>
                <a:latin typeface="Arial" panose="020B0604020202020204" pitchFamily="34" charset="0"/>
                <a:ea typeface="Arial" panose="020B0604020202020204" pitchFamily="34" charset="0"/>
                <a:cs typeface="Calibri" panose="020F0502020204030204" pitchFamily="34" charset="0"/>
                <a:hlinkClick r:id="rId2"/>
              </a:rPr>
              <a:t>turvallisuussuunnitelman mallipohja</a:t>
            </a:r>
            <a:r>
              <a:rPr lang="fi-FI" sz="1900" u="none" strike="noStrike" kern="100" dirty="0">
                <a:effectLst/>
                <a:uFill>
                  <a:solidFill>
                    <a:srgbClr val="000000"/>
                  </a:solidFill>
                </a:uFill>
                <a:latin typeface="Arial" panose="020B0604020202020204" pitchFamily="34" charset="0"/>
                <a:ea typeface="Arial" panose="020B0604020202020204" pitchFamily="34" charset="0"/>
                <a:cs typeface="Calibri" panose="020F0502020204030204" pitchFamily="34" charset="0"/>
              </a:rPr>
              <a:t>.</a:t>
            </a:r>
            <a:endParaRPr lang="fi-FI" sz="1900" u="none" strike="noStrike" kern="100"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728345" marR="5715">
              <a:lnSpc>
                <a:spcPct val="115000"/>
              </a:lnSpc>
              <a:spcAft>
                <a:spcPts val="20"/>
              </a:spcAft>
            </a:pPr>
            <a:endParaRPr lang="fi-FI"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fontAlgn="base">
              <a:lnSpc>
                <a:spcPct val="115000"/>
              </a:lnSpc>
              <a:spcAft>
                <a:spcPts val="20"/>
              </a:spcAft>
              <a:buClr>
                <a:srgbClr val="000000"/>
              </a:buClr>
              <a:buSzPts val="1200"/>
              <a:buFont typeface="Arial" panose="020B0604020202020204" pitchFamily="34" charset="0"/>
              <a:buChar char="•"/>
            </a:pPr>
            <a:r>
              <a:rPr lang="fi-FI" sz="1900" u="none" strike="noStrike" kern="100" dirty="0">
                <a:effectLst/>
                <a:uFill>
                  <a:solidFill>
                    <a:srgbClr val="000000"/>
                  </a:solidFill>
                </a:uFill>
                <a:latin typeface="Arial" panose="020B0604020202020204" pitchFamily="34" charset="0"/>
                <a:ea typeface="Arial" panose="020B0604020202020204" pitchFamily="34" charset="0"/>
                <a:cs typeface="Calibri" panose="020F0502020204030204" pitchFamily="34" charset="0"/>
              </a:rPr>
              <a:t>Siisteys- ja ympäristöasiat (jätehuoltosuunnitelma)</a:t>
            </a:r>
            <a:endParaRPr lang="fi-FI" sz="1900" u="none" strike="noStrike" kern="100"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indent="0">
              <a:lnSpc>
                <a:spcPct val="107000"/>
              </a:lnSpc>
              <a:spcAft>
                <a:spcPts val="800"/>
              </a:spcAft>
              <a:buNone/>
            </a:pPr>
            <a:r>
              <a:rPr lang="fi-FI" sz="1900" kern="100" dirty="0">
                <a:effectLst/>
                <a:latin typeface="Calibri" panose="020F0502020204030204" pitchFamily="34" charset="0"/>
                <a:ea typeface="Calibri" panose="020F0502020204030204" pitchFamily="34" charset="0"/>
                <a:cs typeface="Calibri" panose="020F0502020204030204" pitchFamily="34" charset="0"/>
              </a:rPr>
              <a:t> </a:t>
            </a:r>
            <a:endParaRPr lang="fi-FI"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715" lvl="0" indent="-342900" fontAlgn="base">
              <a:lnSpc>
                <a:spcPct val="115000"/>
              </a:lnSpc>
              <a:spcAft>
                <a:spcPts val="20"/>
              </a:spcAft>
              <a:buClr>
                <a:srgbClr val="000000"/>
              </a:buClr>
              <a:buSzPts val="1200"/>
              <a:buFont typeface="Arial" panose="020B0604020202020204" pitchFamily="34" charset="0"/>
              <a:buChar char="•"/>
            </a:pPr>
            <a:r>
              <a:rPr lang="fi-FI" sz="1900" u="none" strike="noStrike" kern="100" dirty="0">
                <a:effectLst/>
                <a:uFill>
                  <a:solidFill>
                    <a:srgbClr val="000000"/>
                  </a:solidFill>
                </a:uFill>
                <a:latin typeface="Arial" panose="020B0604020202020204" pitchFamily="34" charset="0"/>
                <a:ea typeface="Arial" panose="020B0604020202020204" pitchFamily="34" charset="0"/>
                <a:cs typeface="Calibri" panose="020F0502020204030204" pitchFamily="34" charset="0"/>
              </a:rPr>
              <a:t>Vakuutukset, huom. katso myös </a:t>
            </a:r>
            <a:r>
              <a:rPr lang="fi-FI" sz="1900" u="none" strike="noStrike" kern="100" dirty="0">
                <a:solidFill>
                  <a:srgbClr val="0563C1"/>
                </a:solidFill>
                <a:effectLst/>
                <a:uFill>
                  <a:solidFill>
                    <a:srgbClr val="000000"/>
                  </a:solidFill>
                </a:uFill>
                <a:latin typeface="Arial" panose="020B0604020202020204" pitchFamily="34" charset="0"/>
                <a:ea typeface="Arial" panose="020B0604020202020204" pitchFamily="34" charset="0"/>
                <a:cs typeface="Calibri" panose="020F0502020204030204" pitchFamily="34" charset="0"/>
                <a:hlinkClick r:id="rId3"/>
              </a:rPr>
              <a:t>Suomen Lions-liiton vastuuvakuutus</a:t>
            </a:r>
            <a:r>
              <a:rPr lang="fi-FI" sz="1900" u="none" strike="noStrike" kern="100" dirty="0">
                <a:effectLst/>
                <a:uFill>
                  <a:solidFill>
                    <a:srgbClr val="000000"/>
                  </a:solidFill>
                </a:uFill>
                <a:latin typeface="Arial" panose="020B0604020202020204" pitchFamily="34" charset="0"/>
                <a:ea typeface="Arial" panose="020B0604020202020204" pitchFamily="34" charset="0"/>
                <a:cs typeface="Calibri" panose="020F0502020204030204" pitchFamily="34" charset="0"/>
              </a:rPr>
              <a:t> </a:t>
            </a:r>
            <a:endParaRPr lang="fi-FI" sz="1900" u="none" strike="noStrike" kern="100"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499745" marR="5715" indent="0">
              <a:lnSpc>
                <a:spcPct val="115000"/>
              </a:lnSpc>
              <a:spcAft>
                <a:spcPts val="20"/>
              </a:spcAft>
              <a:buNone/>
            </a:pP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48083414"/>
      </p:ext>
    </p:extLst>
  </p:cSld>
  <p:clrMapOvr>
    <a:masterClrMapping/>
  </p:clrMapOvr>
</p:sld>
</file>

<file path=ppt/theme/theme1.xml><?xml version="1.0" encoding="utf-8"?>
<a:theme xmlns:a="http://schemas.openxmlformats.org/drawingml/2006/main" name="LIONS2024">
  <a:themeElements>
    <a:clrScheme name="Mukautettu 1">
      <a:dk1>
        <a:sysClr val="windowText" lastClr="000000"/>
      </a:dk1>
      <a:lt1>
        <a:sysClr val="window" lastClr="FFFFFF"/>
      </a:lt1>
      <a:dk2>
        <a:srgbClr val="00338D"/>
      </a:dk2>
      <a:lt2>
        <a:srgbClr val="EBB700"/>
      </a:lt2>
      <a:accent1>
        <a:srgbClr val="55565A"/>
      </a:accent1>
      <a:accent2>
        <a:srgbClr val="407CCA"/>
      </a:accent2>
      <a:accent3>
        <a:srgbClr val="7A2582"/>
      </a:accent3>
      <a:accent4>
        <a:srgbClr val="0D2240"/>
      </a:accent4>
      <a:accent5>
        <a:srgbClr val="00AB68"/>
      </a:accent5>
      <a:accent6>
        <a:srgbClr val="FF5B35"/>
      </a:accent6>
      <a:hlink>
        <a:srgbClr val="00338D"/>
      </a:hlink>
      <a:folHlink>
        <a:srgbClr val="EBB7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ctr"/>
      <a:lstStyle>
        <a:defPPr algn="l">
          <a:defRPr sz="5400" kern="0" dirty="0">
            <a:solidFill>
              <a:srgbClr val="EBB700"/>
            </a:solidFill>
          </a:defRPr>
        </a:defPPr>
      </a:lstStyle>
    </a:txDef>
  </a:objectDefaults>
  <a:extraClrSchemeLst/>
  <a:extLst>
    <a:ext uri="{05A4C25C-085E-4340-85A3-A5531E510DB2}">
      <thm15:themeFamily xmlns:thm15="http://schemas.microsoft.com/office/thememl/2012/main" name="LIONS2024 - PP-template.pptx" id="{8833AEA9-9D37-4671-8E56-797C742824AC}" vid="{7BA75B12-79D8-4EA1-8DE1-ED7500E97F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LIONS2024 - PP-template</Template>
  <TotalTime>1414</TotalTime>
  <Words>917</Words>
  <Application>Microsoft Office PowerPoint</Application>
  <PresentationFormat>Laajakuva</PresentationFormat>
  <Paragraphs>127</Paragraphs>
  <Slides>16</Slides>
  <Notes>1</Notes>
  <HiddenSlides>0</HiddenSlides>
  <MMClips>0</MMClips>
  <ScaleCrop>false</ScaleCrop>
  <HeadingPairs>
    <vt:vector size="6" baseType="variant">
      <vt:variant>
        <vt:lpstr>Käytetyt fontit</vt:lpstr>
      </vt:variant>
      <vt:variant>
        <vt:i4>11</vt:i4>
      </vt:variant>
      <vt:variant>
        <vt:lpstr>Teema</vt:lpstr>
      </vt:variant>
      <vt:variant>
        <vt:i4>1</vt:i4>
      </vt:variant>
      <vt:variant>
        <vt:lpstr>Dian otsikot</vt:lpstr>
      </vt:variant>
      <vt:variant>
        <vt:i4>16</vt:i4>
      </vt:variant>
    </vt:vector>
  </HeadingPairs>
  <TitlesOfParts>
    <vt:vector size="28" baseType="lpstr">
      <vt:lpstr>Aptos</vt:lpstr>
      <vt:lpstr>Arial</vt:lpstr>
      <vt:lpstr>Arial Narrow</vt:lpstr>
      <vt:lpstr>Calibri</vt:lpstr>
      <vt:lpstr>Helvetica</vt:lpstr>
      <vt:lpstr>Open sans</vt:lpstr>
      <vt:lpstr>Open Sans Regular</vt:lpstr>
      <vt:lpstr>Segoe UI Semibold</vt:lpstr>
      <vt:lpstr>Symbol</vt:lpstr>
      <vt:lpstr>Wingdings</vt:lpstr>
      <vt:lpstr>ヒラギノ角ゴ Pro W3</vt:lpstr>
      <vt:lpstr>LIONS2024</vt:lpstr>
      <vt:lpstr>PowerPoint-esitys</vt:lpstr>
      <vt:lpstr>Mikä on konsepti?</vt:lpstr>
      <vt:lpstr>NÄIN ONNISTUT </vt:lpstr>
      <vt:lpstr>Mitä tarkoittaa meillä?</vt:lpstr>
      <vt:lpstr>Osallistavia tapahtumia ovat  </vt:lpstr>
      <vt:lpstr>Markkinointi- ja viestintävastaavan nimeäminen </vt:lpstr>
      <vt:lpstr>Markkinointikanavia </vt:lpstr>
      <vt:lpstr>Markkinoinnin työvälineitä  </vt:lpstr>
      <vt:lpstr>Käytännön järjestelyt, määritellään niiden vastuuhenkilöt </vt:lpstr>
      <vt:lpstr>Startti on tärkeä</vt:lpstr>
      <vt:lpstr>Jokainen lionstilaisuus on jäsenkampanjaa!</vt:lpstr>
      <vt:lpstr>Huhtikuussa</vt:lpstr>
      <vt:lpstr>Elokuun alku</vt:lpstr>
      <vt:lpstr>Tapahtumapäivänä</vt:lpstr>
      <vt:lpstr>Tapahtuman jälkeen</vt:lpstr>
      <vt:lpstr>Suunnittele hyvin – ei tule yllätyksiä!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Nina Moilanen</dc:creator>
  <cp:lastModifiedBy>Ulla Karppinen</cp:lastModifiedBy>
  <cp:revision>33</cp:revision>
  <cp:lastPrinted>2024-11-20T11:54:47Z</cp:lastPrinted>
  <dcterms:created xsi:type="dcterms:W3CDTF">2024-03-13T11:46:34Z</dcterms:created>
  <dcterms:modified xsi:type="dcterms:W3CDTF">2024-12-12T17:44:40Z</dcterms:modified>
</cp:coreProperties>
</file>