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25"/>
  </p:notesMasterIdLst>
  <p:sldIdLst>
    <p:sldId id="276" r:id="rId9"/>
    <p:sldId id="321" r:id="rId10"/>
    <p:sldId id="322" r:id="rId11"/>
    <p:sldId id="329" r:id="rId12"/>
    <p:sldId id="330" r:id="rId13"/>
    <p:sldId id="323" r:id="rId14"/>
    <p:sldId id="332" r:id="rId15"/>
    <p:sldId id="333" r:id="rId16"/>
    <p:sldId id="331" r:id="rId17"/>
    <p:sldId id="324" r:id="rId18"/>
    <p:sldId id="326" r:id="rId19"/>
    <p:sldId id="335" r:id="rId20"/>
    <p:sldId id="327" r:id="rId21"/>
    <p:sldId id="307" r:id="rId22"/>
    <p:sldId id="334" r:id="rId23"/>
    <p:sldId id="328" r:id="rId24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97AF"/>
    <a:srgbClr val="003399"/>
    <a:srgbClr val="0033CC"/>
    <a:srgbClr val="0000FF"/>
    <a:srgbClr val="0000CC"/>
    <a:srgbClr val="3333FF"/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89346" autoAdjust="0"/>
  </p:normalViewPr>
  <p:slideViewPr>
    <p:cSldViewPr snapToGrid="0" showGuides="1">
      <p:cViewPr varScale="1">
        <p:scale>
          <a:sx n="98" d="100"/>
          <a:sy n="98" d="100"/>
        </p:scale>
        <p:origin x="864" y="7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202" y="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904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05236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6159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18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7974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7696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8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9291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425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2401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5550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920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-"/>
              <a:defRPr/>
            </a:lvl2pPr>
            <a:lvl4pPr marL="1600200" indent="-228600">
              <a:buFont typeface="Arial" panose="020B0604020202020204" pitchFamily="34" charset="0"/>
              <a:buChar char="-"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2FF45-8F0D-4100-8CA2-3080C7CF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42ABAC-6BF1-4828-9AC0-71A037FF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4A01228-3A08-43FF-97A5-7FD059AC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43A44C-0587-48C0-ADD1-D9760DC2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04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esittäjän etunimi sukunimiesittäjän etunimi sukunimi</a:t>
            </a:r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5B14-43AE-44DB-84D3-5234D66C32EA}" type="datetime1">
              <a:rPr lang="fi-FI"/>
              <a:pPr>
                <a:defRPr/>
              </a:pPr>
              <a:t>26.9.2023</a:t>
            </a:fld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782F-53DE-42F3-B4C5-C21A22465A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6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Piiri 107-N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4" r:id="rId2"/>
    <p:sldLayoutId id="2147483763" r:id="rId3"/>
    <p:sldLayoutId id="2147483755" r:id="rId4"/>
    <p:sldLayoutId id="2147483756" r:id="rId5"/>
    <p:sldLayoutId id="214748384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26.9.2023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25A91-C652-4BF1-B219-DEB30734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MD 107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C6BDF-87EC-4F23-B999-F7E6E42E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38" y="4160889"/>
            <a:ext cx="8664958" cy="1518541"/>
          </a:xfrm>
        </p:spPr>
        <p:txBody>
          <a:bodyPr>
            <a:normAutofit/>
          </a:bodyPr>
          <a:lstStyle/>
          <a:p>
            <a:r>
              <a:rPr lang="fi-FI" b="1" dirty="0"/>
              <a:t>Auta Lasta Auta Perhettä</a:t>
            </a:r>
          </a:p>
          <a:p>
            <a:r>
              <a:rPr lang="fi-FI" b="1" dirty="0"/>
              <a:t>24.9.2023</a:t>
            </a:r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06D9F8B2-EF64-4980-954A-6F3A63192A39}"/>
              </a:ext>
            </a:extLst>
          </p:cNvPr>
          <p:cNvSpPr txBox="1">
            <a:spLocks/>
          </p:cNvSpPr>
          <p:nvPr/>
        </p:nvSpPr>
        <p:spPr>
          <a:xfrm>
            <a:off x="930276" y="4986548"/>
            <a:ext cx="7604124" cy="1766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altLang="fi-FI" sz="3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1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8199" y="782345"/>
            <a:ext cx="5091453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Kuljetus/Luovutus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838200" y="1742307"/>
            <a:ext cx="5257800" cy="3771801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4700" dirty="0"/>
              <a:t>Säilytys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4700" dirty="0"/>
              <a:t>Sopikaa kauppiaan kanssa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4700" dirty="0"/>
              <a:t>Kuljetus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4700" dirty="0"/>
              <a:t>Suunnitelkaa etukäteen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4700" dirty="0"/>
              <a:t>Luovutus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4700" dirty="0"/>
              <a:t>Varmistakaa, että vastaanottaja on paikalla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4700" dirty="0"/>
              <a:t>Jako tarpeen mukaan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4700" dirty="0"/>
              <a:t>Ylitarjonta?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4700" dirty="0"/>
              <a:t>Kuvia</a:t>
            </a:r>
          </a:p>
          <a:p>
            <a:pPr eaLnBrk="1" hangingPunct="1">
              <a:buClr>
                <a:schemeClr val="tx1"/>
              </a:buClr>
              <a:defRPr/>
            </a:pPr>
            <a:endParaRPr lang="fi-FI" dirty="0"/>
          </a:p>
          <a:p>
            <a:pPr eaLnBrk="1" hangingPunct="1">
              <a:buClr>
                <a:schemeClr val="tx1"/>
              </a:buClr>
              <a:defRPr/>
            </a:pPr>
            <a:endParaRPr lang="fi-FI" dirty="0"/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FD3C200-1649-99EC-2685-49F365E9AD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909" y="64753"/>
            <a:ext cx="3787371" cy="308251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42AD947-E411-3CB1-AA4D-46390401EA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590" y="3178821"/>
            <a:ext cx="4194638" cy="3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8200" y="802097"/>
            <a:ext cx="4069773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Tiedottaminen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219456" y="1825435"/>
            <a:ext cx="3973853" cy="313449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Paikallislehdet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Some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Klubin WWW-sivut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Piirin WWW-sivut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Liiton mediat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Jne.</a:t>
            </a:r>
          </a:p>
          <a:p>
            <a:pPr eaLnBrk="1" hangingPunct="1">
              <a:buClr>
                <a:schemeClr val="tx1"/>
              </a:buClr>
              <a:defRPr/>
            </a:pPr>
            <a:endParaRPr lang="fi-FI" dirty="0"/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9401F74-3604-340D-4ADA-80F2030A8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30" y="1423706"/>
            <a:ext cx="8377326" cy="40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8200" y="802097"/>
            <a:ext cx="4069773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Tiedottaminen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219456" y="1825435"/>
            <a:ext cx="3973853" cy="313449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Paikallislehdet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Some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Klubin WWW-sivut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Piirin WWW-sivut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Liiton mediat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Jne.</a:t>
            </a:r>
          </a:p>
          <a:p>
            <a:pPr eaLnBrk="1" hangingPunct="1">
              <a:buClr>
                <a:schemeClr val="tx1"/>
              </a:buClr>
              <a:defRPr/>
            </a:pPr>
            <a:endParaRPr lang="fi-FI" dirty="0"/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885C1F7-7D5D-BED4-16A4-7DBB03D5C6E6}"/>
              </a:ext>
            </a:extLst>
          </p:cNvPr>
          <p:cNvSpPr txBox="1"/>
          <p:nvPr/>
        </p:nvSpPr>
        <p:spPr>
          <a:xfrm>
            <a:off x="6096000" y="105013"/>
            <a:ext cx="4366491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#LionsFinland</a:t>
            </a:r>
          </a:p>
          <a:p>
            <a:endParaRPr lang="fi-FI" dirty="0"/>
          </a:p>
          <a:p>
            <a:r>
              <a:rPr lang="fi-FI" dirty="0"/>
              <a:t>#lions</a:t>
            </a:r>
          </a:p>
          <a:p>
            <a:endParaRPr lang="fi-FI" dirty="0"/>
          </a:p>
          <a:p>
            <a:r>
              <a:rPr lang="fi-FI" dirty="0"/>
              <a:t>#suomenlionsliitto</a:t>
            </a:r>
          </a:p>
          <a:p>
            <a:endParaRPr lang="fi-FI" dirty="0"/>
          </a:p>
          <a:p>
            <a:r>
              <a:rPr lang="fi-FI" dirty="0"/>
              <a:t>#lionsklubi</a:t>
            </a:r>
          </a:p>
          <a:p>
            <a:endParaRPr lang="fi-FI" dirty="0"/>
          </a:p>
          <a:p>
            <a:r>
              <a:rPr lang="fi-FI" dirty="0"/>
              <a:t>#montatapaatehdähyvää</a:t>
            </a:r>
          </a:p>
          <a:p>
            <a:endParaRPr lang="fi-FI" dirty="0"/>
          </a:p>
          <a:p>
            <a:r>
              <a:rPr lang="fi-FI" dirty="0"/>
              <a:t>#AutaLasta</a:t>
            </a:r>
          </a:p>
          <a:p>
            <a:endParaRPr lang="fi-FI" dirty="0"/>
          </a:p>
          <a:p>
            <a:r>
              <a:rPr lang="fi-FI" dirty="0"/>
              <a:t>#autalastaautaperhettä</a:t>
            </a:r>
          </a:p>
          <a:p>
            <a:endParaRPr lang="fi-FI" dirty="0"/>
          </a:p>
          <a:p>
            <a:r>
              <a:rPr lang="fi-FI" dirty="0"/>
              <a:t>#hyvänpäivä</a:t>
            </a:r>
          </a:p>
          <a:p>
            <a:endParaRPr lang="fi-FI" dirty="0"/>
          </a:p>
          <a:p>
            <a:r>
              <a:rPr lang="fi-FI" dirty="0"/>
              <a:t>#vuodenhyväntekijä</a:t>
            </a:r>
          </a:p>
          <a:p>
            <a:endParaRPr lang="fi-FI" dirty="0"/>
          </a:p>
          <a:p>
            <a:r>
              <a:rPr lang="fi-FI" dirty="0"/>
              <a:t>#hyväntekeväisyys</a:t>
            </a:r>
          </a:p>
          <a:p>
            <a:endParaRPr lang="fi-FI" dirty="0"/>
          </a:p>
          <a:p>
            <a:r>
              <a:rPr lang="fi-FI" dirty="0"/>
              <a:t>#LionsSuomenMerkityksellisinAuttaja203</a:t>
            </a:r>
          </a:p>
          <a:p>
            <a:endParaRPr lang="fi-FI" dirty="0"/>
          </a:p>
          <a:p>
            <a:r>
              <a:rPr lang="fi-FI" dirty="0"/>
              <a:t>#klubinomatili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44576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8200" y="863335"/>
            <a:ext cx="7200900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Aktiviteetin loppuanalyysi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838200" y="1715034"/>
            <a:ext cx="7049562" cy="1713966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Mikä meni hyvin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Mikä ei mennyt hyvin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Mitä pitää parantaa seuraavalla kerralla</a:t>
            </a:r>
          </a:p>
          <a:p>
            <a:pPr eaLnBrk="1" hangingPunct="1">
              <a:buClr>
                <a:schemeClr val="tx1"/>
              </a:buClr>
              <a:defRPr/>
            </a:pPr>
            <a:endParaRPr lang="fi-FI" dirty="0"/>
          </a:p>
          <a:p>
            <a:pPr eaLnBrk="1" hangingPunct="1">
              <a:buClr>
                <a:schemeClr val="tx1"/>
              </a:buClr>
              <a:defRPr/>
            </a:pPr>
            <a:endParaRPr lang="fi-FI" dirty="0"/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79088C-3426-A6D6-DD73-1C7668808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887" y="2572017"/>
            <a:ext cx="3328625" cy="31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2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7E02450-15A3-42E7-B961-229783C3AE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E0E25B-818D-4B77-B26C-04A8CFE5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8782F-53DE-42F3-B4C5-C21A22465AC7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7676D79-47C6-4C19-9602-D9C83FBBEB5F}"/>
              </a:ext>
            </a:extLst>
          </p:cNvPr>
          <p:cNvSpPr txBox="1"/>
          <p:nvPr/>
        </p:nvSpPr>
        <p:spPr>
          <a:xfrm>
            <a:off x="4433382" y="2203023"/>
            <a:ext cx="3325235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fi-FI" sz="9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Q/A</a:t>
            </a:r>
          </a:p>
          <a:p>
            <a:pPr algn="ctr">
              <a:spcBef>
                <a:spcPts val="750"/>
              </a:spcBef>
              <a:spcAft>
                <a:spcPts val="750"/>
              </a:spcAft>
            </a:pPr>
            <a:endParaRPr lang="fi-FI" sz="4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A291C328-05B6-4537-AD0E-1B37BF7B4E9C}"/>
              </a:ext>
            </a:extLst>
          </p:cNvPr>
          <p:cNvSpPr txBox="1">
            <a:spLocks/>
          </p:cNvSpPr>
          <p:nvPr/>
        </p:nvSpPr>
        <p:spPr bwMode="auto">
          <a:xfrm>
            <a:off x="4038600" y="6339609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Arial" charset="0"/>
                <a:ea typeface="Geneva" pitchFamily="48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Arial" charset="0"/>
                <a:ea typeface="Geneva" pitchFamily="48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Geneva" pitchFamily="48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Geneva" pitchFamily="48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Geneva" pitchFamily="48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Geneva" pitchFamily="48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Geneva" pitchFamily="48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Geneva" pitchFamily="48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Geneva" pitchFamily="48" charset="-128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9D4C994-740F-64EA-7A5B-535A09BD6ADD}"/>
              </a:ext>
            </a:extLst>
          </p:cNvPr>
          <p:cNvSpPr txBox="1"/>
          <p:nvPr/>
        </p:nvSpPr>
        <p:spPr>
          <a:xfrm>
            <a:off x="838200" y="813727"/>
            <a:ext cx="35121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i-FI" alt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Keskustelua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C91A4F8-CAF2-A8E0-EA03-FCB837DF7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48" y="2470654"/>
            <a:ext cx="3328704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9280298-FE1A-B9CB-F4D8-E422836B9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1564"/>
            <a:ext cx="1932326" cy="257643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2216F68-9A18-BDB6-ECB7-1FF4C19CA0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26676" cy="230223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E1932FE-5925-FB58-65EA-CB4C5F4AEF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302235"/>
            <a:ext cx="1977459" cy="197745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D8E2B19-9266-69D5-24F0-53633D0DC9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345" y="3263394"/>
            <a:ext cx="2475346" cy="177165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37C8559-1E42-2A3A-0C17-81D649C121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677" y="0"/>
            <a:ext cx="3112620" cy="239221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802773A9-43DD-6EE3-A55B-4D90E1D4E3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47" y="4861460"/>
            <a:ext cx="2662052" cy="199653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920E58D-4C17-8285-D2D1-8EC35CDA69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326" y="2319813"/>
            <a:ext cx="1932326" cy="257643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9E85A3D-F142-C8A4-E034-E662B5DF847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638" y="4409"/>
            <a:ext cx="3582631" cy="2686973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D76D195-5997-64C9-E979-CAC627079E9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099" y="4822572"/>
            <a:ext cx="3618539" cy="203542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CC5D1023-C092-F3A3-3083-FD0C0C5CDC3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637" y="4861461"/>
            <a:ext cx="2692081" cy="2019060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26A747A8-FE89-A477-D738-878EAA230A1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781" y="10539"/>
            <a:ext cx="3878219" cy="325285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6B4724D9-0D65-25BA-6301-73E25F848E1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495" y="2365667"/>
            <a:ext cx="1854789" cy="2485607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A4CE40DB-D86F-E3B8-7162-D89E31C9F1A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347" y="2664832"/>
            <a:ext cx="3011620" cy="2188444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6D2DD525-A345-DC23-40AB-3A5DDFFBF79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394" y="4465782"/>
            <a:ext cx="1693606" cy="239221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CBA8A78D-8482-FD13-8D49-1FE39A67E6D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690" y="2875985"/>
            <a:ext cx="1145309" cy="15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8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2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8200" y="588875"/>
            <a:ext cx="3635664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ALOITUS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838200" y="1744487"/>
            <a:ext cx="6192398" cy="4611863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Päätä koska on oikea aika järjestää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2600" dirty="0"/>
              <a:t>Adventti, Äitienpäiväaatto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3F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153F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Mitä, Missä ja Milloin </a:t>
            </a:r>
            <a:endParaRPr lang="fi-FI" sz="3000" dirty="0"/>
          </a:p>
          <a:p>
            <a:pPr>
              <a:buClr>
                <a:schemeClr val="tx1"/>
              </a:buClr>
              <a:defRPr/>
            </a:pPr>
            <a:r>
              <a:rPr lang="fi-FI" sz="2600" dirty="0"/>
              <a:t>Kasaa ryhmä ja varmista resurssit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2600" dirty="0"/>
              <a:t>Yksin vai Yhdessä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Ole yhteydessä kauppiaaseen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2600" dirty="0"/>
              <a:t>Tiedote tarvittaessa?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Kenelle kerätään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2600" dirty="0"/>
              <a:t>Kohde (Jokaisen on tiedettävä)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Mainostaminen</a:t>
            </a:r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620725-5AD2-8A12-2273-8CF1B2CE9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037" y="0"/>
            <a:ext cx="5273964" cy="64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1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8199" y="717613"/>
            <a:ext cx="6440055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Valmistele &amp; Mainosta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838200" y="1744487"/>
            <a:ext cx="3677577" cy="4480822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dirty="0" err="1"/>
              <a:t>Flyer:it</a:t>
            </a:r>
            <a:endParaRPr lang="fi-FI" sz="2600" dirty="0"/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Julisteet / </a:t>
            </a:r>
            <a:r>
              <a:rPr lang="fi-FI" sz="2600" dirty="0" err="1"/>
              <a:t>Rollup:it</a:t>
            </a:r>
            <a:endParaRPr lang="fi-FI" sz="2600" dirty="0"/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Ennakkomainonta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Some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Julisteet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2600" dirty="0"/>
              <a:t>Julkiset tilat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Paikallislehdet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Päivystysvuorot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2600" dirty="0"/>
              <a:t>Riittävät resurssit</a:t>
            </a:r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8A157E9-0B09-167F-33AF-838DEA65C1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423" y="1744487"/>
            <a:ext cx="3677577" cy="3429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FF22CA2-E534-BEB1-C01B-41E802BC9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93642"/>
            <a:ext cx="2824676" cy="62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2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4231" y="708378"/>
            <a:ext cx="2848620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Kaupassa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834231" y="1744487"/>
            <a:ext cx="2848620" cy="2513477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Portit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Näkykää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Kärryt/pöytä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Säilytys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Kuvia</a:t>
            </a:r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FCDE4DA-AD78-3D5F-DD58-A6A52541A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85" y="101614"/>
            <a:ext cx="4463015" cy="62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1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78512" y="812625"/>
            <a:ext cx="2979882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Kaupassa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878512" y="1744487"/>
            <a:ext cx="3564040" cy="4611863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Portit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Näkykää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Kärryt/pöytä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Säilytys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Kuvia</a:t>
            </a:r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69DC0CC-9B7D-0BE1-EA81-239EEDCED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72" y="204737"/>
            <a:ext cx="3073700" cy="597356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23817B3-C97C-9ACA-B882-7C99E2A2E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092" y="204737"/>
            <a:ext cx="2999396" cy="59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4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982565" y="726850"/>
            <a:ext cx="2859809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Kaupassa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982563" y="1744488"/>
            <a:ext cx="3709509" cy="343004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b="1" u="sng" dirty="0"/>
              <a:t>Portit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2600" b="1" u="sng" dirty="0"/>
              <a:t>Joka portilla 1 hlö</a:t>
            </a:r>
          </a:p>
          <a:p>
            <a:pPr>
              <a:buClr>
                <a:schemeClr val="tx1"/>
              </a:buClr>
              <a:defRPr/>
            </a:pPr>
            <a:r>
              <a:rPr lang="fi-FI" sz="2600" dirty="0"/>
              <a:t>Näkykää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Kärryt/pöytä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Säilytys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Kuvia</a:t>
            </a:r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21E8D8C-E558-BC5D-348A-EFC3815B2C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455" y="28848"/>
            <a:ext cx="3640575" cy="273043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A482DFE-3C0B-7F51-3AFD-EA816070B8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433" y="28848"/>
            <a:ext cx="3640575" cy="273043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B5B98BA-390F-E628-5C0C-A69AF66BA0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433" y="2759279"/>
            <a:ext cx="4573397" cy="343004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2958308-D788-6634-4C10-217E632C8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30" y="2750859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8200" y="784100"/>
            <a:ext cx="2887518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Kaupassa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2425668" y="1713418"/>
            <a:ext cx="3384005" cy="272338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Portit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b="1" u="sng" dirty="0"/>
              <a:t>Näkykää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Kärryt/pöytä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Säilytys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Kuvia</a:t>
            </a:r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7946692-5474-3EBA-4DBD-DB0855C074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673" y="1067468"/>
            <a:ext cx="6248076" cy="462277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27DD733-1007-B804-4A49-11FAAFC333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8" y="2497355"/>
            <a:ext cx="2394880" cy="31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8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8200" y="763796"/>
            <a:ext cx="2838676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Kaupassa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838200" y="1731748"/>
            <a:ext cx="3364345" cy="2543365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Portit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b="1" u="sng" dirty="0"/>
              <a:t>Näkykää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Kärryt/pöytä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b="1" u="sng" dirty="0"/>
              <a:t>Säilytys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Kuvia</a:t>
            </a:r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541569-FB04-384B-166B-1831977AAD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074" y="1687875"/>
            <a:ext cx="4260252" cy="427511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9C8B0E7-0252-A54F-EAEA-D295603B38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148994"/>
            <a:ext cx="3643891" cy="23059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E998B4-C488-82E9-7F07-C8965DE4DA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76" y="136525"/>
            <a:ext cx="3375098" cy="45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8200" y="745323"/>
            <a:ext cx="2887518" cy="566737"/>
          </a:xfrm>
        </p:spPr>
        <p:txBody>
          <a:bodyPr>
            <a:noAutofit/>
          </a:bodyPr>
          <a:lstStyle/>
          <a:p>
            <a:pPr algn="l" eaLnBrk="1" hangingPunct="1"/>
            <a:r>
              <a:rPr lang="fi-FI" altLang="fi-FI" b="1" dirty="0"/>
              <a:t>Kaupassa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838201" y="1724820"/>
            <a:ext cx="2887518" cy="2865653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Portit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Näkykää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b="1" u="sng" dirty="0"/>
              <a:t>Kärryt/pöytä</a:t>
            </a:r>
          </a:p>
          <a:p>
            <a:pPr lvl="1">
              <a:buClr>
                <a:schemeClr val="tx1"/>
              </a:buClr>
              <a:defRPr/>
            </a:pPr>
            <a:r>
              <a:rPr lang="fi-FI" sz="2600" b="1" u="sng" dirty="0"/>
              <a:t>1 hlö minimi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b="1" u="sng" dirty="0"/>
              <a:t>Säilytys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fi-FI" sz="2600" dirty="0"/>
              <a:t>Kuvia</a:t>
            </a:r>
          </a:p>
        </p:txBody>
      </p:sp>
      <p:sp>
        <p:nvSpPr>
          <p:cNvPr id="6148" name="Päiväyksen paikkamerkki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00" dirty="0">
                <a:solidFill>
                  <a:srgbClr val="7F7F7F"/>
                </a:solidFill>
              </a:rPr>
              <a:t>24.09.2023</a:t>
            </a:r>
          </a:p>
        </p:txBody>
      </p:sp>
      <p:sp>
        <p:nvSpPr>
          <p:cNvPr id="614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1000" dirty="0">
                <a:solidFill>
                  <a:srgbClr val="7F7F7F"/>
                </a:solidFill>
                <a:latin typeface="Arial" pitchFamily="34" charset="0"/>
                <a:ea typeface="Geneva" pitchFamily="48" charset="-128"/>
              </a:rPr>
              <a:t>MD 107 Palvelutoimikunta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sz="1000" dirty="0">
              <a:solidFill>
                <a:srgbClr val="7F7F7F"/>
              </a:solidFill>
              <a:latin typeface="Arial" pitchFamily="34" charset="0"/>
              <a:ea typeface="Geneva" pitchFamily="48" charset="-128"/>
            </a:endParaRPr>
          </a:p>
        </p:txBody>
      </p:sp>
      <p:sp>
        <p:nvSpPr>
          <p:cNvPr id="6150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0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BC318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Geneva" pitchFamily="4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560E8E-D5DB-4939-9D82-DDBA490F98ED}" type="slidenum">
              <a:rPr lang="fi-FI" altLang="fi-FI" sz="1000">
                <a:solidFill>
                  <a:srgbClr val="7F7F7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7A8313D-75D1-6BB6-61C7-14C0842CB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718" y="2683621"/>
            <a:ext cx="3631743" cy="363174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DCB92E2-B0BD-2453-CE19-F88FA41B5A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461" y="86343"/>
            <a:ext cx="4744172" cy="35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</Template>
  <TotalTime>3682</TotalTime>
  <Words>273</Words>
  <Application>Microsoft Office PowerPoint</Application>
  <PresentationFormat>Laajakuva</PresentationFormat>
  <Paragraphs>154</Paragraphs>
  <Slides>16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16</vt:i4>
      </vt:variant>
    </vt:vector>
  </HeadingPairs>
  <TitlesOfParts>
    <vt:vector size="27" baseType="lpstr">
      <vt:lpstr>Arial</vt:lpstr>
      <vt:lpstr>Ariel</vt:lpstr>
      <vt:lpstr>Calibri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MD 107 Finland</vt:lpstr>
      <vt:lpstr>ALOITUS</vt:lpstr>
      <vt:lpstr>Valmistele &amp; Mainosta</vt:lpstr>
      <vt:lpstr>Kaupassa</vt:lpstr>
      <vt:lpstr>Kaupassa</vt:lpstr>
      <vt:lpstr>Kaupassa</vt:lpstr>
      <vt:lpstr>Kaupassa</vt:lpstr>
      <vt:lpstr>Kaupassa</vt:lpstr>
      <vt:lpstr>Kaupassa</vt:lpstr>
      <vt:lpstr>Kuljetus/Luovutus</vt:lpstr>
      <vt:lpstr>Tiedottaminen</vt:lpstr>
      <vt:lpstr>Tiedottaminen</vt:lpstr>
      <vt:lpstr>Aktiviteetin loppuanalyysi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Piiri 107-N</dc:title>
  <dc:creator>A-MH</dc:creator>
  <cp:lastModifiedBy>Tanskanen Timo</cp:lastModifiedBy>
  <cp:revision>252</cp:revision>
  <cp:lastPrinted>2020-04-30T11:52:18Z</cp:lastPrinted>
  <dcterms:created xsi:type="dcterms:W3CDTF">2020-09-15T09:55:46Z</dcterms:created>
  <dcterms:modified xsi:type="dcterms:W3CDTF">2023-09-26T04:47:22Z</dcterms:modified>
</cp:coreProperties>
</file>