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0" r:id="rId3"/>
    <p:sldId id="264" r:id="rId4"/>
    <p:sldId id="259" r:id="rId5"/>
    <p:sldId id="262" r:id="rId6"/>
    <p:sldId id="265" r:id="rId7"/>
  </p:sldIdLst>
  <p:sldSz cx="12192000" cy="6858000"/>
  <p:notesSz cx="6724650" cy="9774238"/>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Normaali tyyli 2 - Korostu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2" d="100"/>
          <a:sy n="82" d="100"/>
        </p:scale>
        <p:origin x="72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na-Kaisa Jansson" userId="6ab37296-9f13-4893-9139-c3429655de4f" providerId="ADAL" clId="{4172BA7C-47D5-4499-880E-F84525FA00C5}"/>
    <pc:docChg chg="modSld">
      <pc:chgData name="Anna-Kaisa Jansson" userId="6ab37296-9f13-4893-9139-c3429655de4f" providerId="ADAL" clId="{4172BA7C-47D5-4499-880E-F84525FA00C5}" dt="2026-06-11T07:49:38.701" v="9" actId="20577"/>
      <pc:docMkLst>
        <pc:docMk/>
      </pc:docMkLst>
      <pc:sldChg chg="modSp mod">
        <pc:chgData name="Anna-Kaisa Jansson" userId="6ab37296-9f13-4893-9139-c3429655de4f" providerId="ADAL" clId="{4172BA7C-47D5-4499-880E-F84525FA00C5}" dt="2026-06-11T07:49:38.701" v="9" actId="20577"/>
        <pc:sldMkLst>
          <pc:docMk/>
          <pc:sldMk cId="1544122894" sldId="256"/>
        </pc:sldMkLst>
        <pc:spChg chg="mod">
          <ac:chgData name="Anna-Kaisa Jansson" userId="6ab37296-9f13-4893-9139-c3429655de4f" providerId="ADAL" clId="{4172BA7C-47D5-4499-880E-F84525FA00C5}" dt="2026-06-11T07:49:38.701" v="9" actId="20577"/>
          <ac:spMkLst>
            <pc:docMk/>
            <pc:sldMk cId="1544122894" sldId="256"/>
            <ac:spMk id="3" creationId="{B8628082-A1B6-5855-E75D-02FBB97BB2A4}"/>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FE1676F-97D7-AF10-2174-F23EDB2047E1}"/>
              </a:ext>
            </a:extLst>
          </p:cNvPr>
          <p:cNvSpPr>
            <a:spLocks noGrp="1"/>
          </p:cNvSpPr>
          <p:nvPr>
            <p:ph type="ctrTitle"/>
          </p:nvPr>
        </p:nvSpPr>
        <p:spPr>
          <a:xfrm>
            <a:off x="1524000" y="1122363"/>
            <a:ext cx="9144000" cy="2387600"/>
          </a:xfrm>
        </p:spPr>
        <p:txBody>
          <a:bodyPr anchor="b"/>
          <a:lstStyle>
            <a:lvl1pPr algn="ctr">
              <a:defRPr sz="6000"/>
            </a:lvl1pPr>
          </a:lstStyle>
          <a:p>
            <a:r>
              <a:rPr lang="fi-FI"/>
              <a:t>Muokkaa ots. perustyyl. napsautt.</a:t>
            </a:r>
          </a:p>
        </p:txBody>
      </p:sp>
      <p:sp>
        <p:nvSpPr>
          <p:cNvPr id="3" name="Alaotsikko 2">
            <a:extLst>
              <a:ext uri="{FF2B5EF4-FFF2-40B4-BE49-F238E27FC236}">
                <a16:creationId xmlns:a16="http://schemas.microsoft.com/office/drawing/2014/main" id="{8C27E6EA-E094-8190-4D7F-A9A646685FD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a:extLst>
              <a:ext uri="{FF2B5EF4-FFF2-40B4-BE49-F238E27FC236}">
                <a16:creationId xmlns:a16="http://schemas.microsoft.com/office/drawing/2014/main" id="{F035FC05-A27E-5322-8A5B-2F17DC1FB82E}"/>
              </a:ext>
            </a:extLst>
          </p:cNvPr>
          <p:cNvSpPr>
            <a:spLocks noGrp="1"/>
          </p:cNvSpPr>
          <p:nvPr>
            <p:ph type="dt" sz="half" idx="10"/>
          </p:nvPr>
        </p:nvSpPr>
        <p:spPr/>
        <p:txBody>
          <a:bodyPr/>
          <a:lstStyle/>
          <a:p>
            <a:fld id="{98D28E89-0014-4CFA-9432-D10631DF3370}" type="datetimeFigureOut">
              <a:rPr lang="fi-FI" smtClean="0"/>
              <a:t>11.6.2026</a:t>
            </a:fld>
            <a:endParaRPr lang="fi-FI"/>
          </a:p>
        </p:txBody>
      </p:sp>
      <p:sp>
        <p:nvSpPr>
          <p:cNvPr id="5" name="Alatunnisteen paikkamerkki 4">
            <a:extLst>
              <a:ext uri="{FF2B5EF4-FFF2-40B4-BE49-F238E27FC236}">
                <a16:creationId xmlns:a16="http://schemas.microsoft.com/office/drawing/2014/main" id="{2695FF92-9404-BAF9-C630-870E31A32CB8}"/>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198A9227-5F7D-126D-B4A3-85000398514F}"/>
              </a:ext>
            </a:extLst>
          </p:cNvPr>
          <p:cNvSpPr>
            <a:spLocks noGrp="1"/>
          </p:cNvSpPr>
          <p:nvPr>
            <p:ph type="sldNum" sz="quarter" idx="12"/>
          </p:nvPr>
        </p:nvSpPr>
        <p:spPr/>
        <p:txBody>
          <a:bodyPr/>
          <a:lstStyle/>
          <a:p>
            <a:fld id="{0A383586-CC53-48DE-8725-59DC74584521}" type="slidenum">
              <a:rPr lang="fi-FI" smtClean="0"/>
              <a:t>‹#›</a:t>
            </a:fld>
            <a:endParaRPr lang="fi-FI"/>
          </a:p>
        </p:txBody>
      </p:sp>
    </p:spTree>
    <p:extLst>
      <p:ext uri="{BB962C8B-B14F-4D97-AF65-F5344CB8AC3E}">
        <p14:creationId xmlns:p14="http://schemas.microsoft.com/office/powerpoint/2010/main" val="9149367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4B7FBEB-DD04-64D7-57B0-A7E91F56713A}"/>
              </a:ext>
            </a:extLst>
          </p:cNvPr>
          <p:cNvSpPr>
            <a:spLocks noGrp="1"/>
          </p:cNvSpPr>
          <p:nvPr>
            <p:ph type="title"/>
          </p:nvPr>
        </p:nvSpPr>
        <p:spPr/>
        <p:txBody>
          <a:bodyPr/>
          <a:lstStyle/>
          <a:p>
            <a:r>
              <a:rPr lang="fi-FI"/>
              <a:t>Muokkaa ots. perustyyl. napsautt.</a:t>
            </a:r>
          </a:p>
        </p:txBody>
      </p:sp>
      <p:sp>
        <p:nvSpPr>
          <p:cNvPr id="3" name="Pystysuoran tekstin paikkamerkki 2">
            <a:extLst>
              <a:ext uri="{FF2B5EF4-FFF2-40B4-BE49-F238E27FC236}">
                <a16:creationId xmlns:a16="http://schemas.microsoft.com/office/drawing/2014/main" id="{3DEC2AA8-CA78-2D29-F3DF-04F3C0921DB1}"/>
              </a:ext>
            </a:extLst>
          </p:cNvPr>
          <p:cNvSpPr>
            <a:spLocks noGrp="1"/>
          </p:cNvSpPr>
          <p:nvPr>
            <p:ph type="body" orient="vert" idx="1"/>
          </p:nvPr>
        </p:nvSpPr>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342C97EA-C996-257D-921A-18E1EBCA931C}"/>
              </a:ext>
            </a:extLst>
          </p:cNvPr>
          <p:cNvSpPr>
            <a:spLocks noGrp="1"/>
          </p:cNvSpPr>
          <p:nvPr>
            <p:ph type="dt" sz="half" idx="10"/>
          </p:nvPr>
        </p:nvSpPr>
        <p:spPr/>
        <p:txBody>
          <a:bodyPr/>
          <a:lstStyle/>
          <a:p>
            <a:fld id="{98D28E89-0014-4CFA-9432-D10631DF3370}" type="datetimeFigureOut">
              <a:rPr lang="fi-FI" smtClean="0"/>
              <a:t>11.6.2026</a:t>
            </a:fld>
            <a:endParaRPr lang="fi-FI"/>
          </a:p>
        </p:txBody>
      </p:sp>
      <p:sp>
        <p:nvSpPr>
          <p:cNvPr id="5" name="Alatunnisteen paikkamerkki 4">
            <a:extLst>
              <a:ext uri="{FF2B5EF4-FFF2-40B4-BE49-F238E27FC236}">
                <a16:creationId xmlns:a16="http://schemas.microsoft.com/office/drawing/2014/main" id="{16990E78-727C-7E83-7C99-2B6810836545}"/>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AF839864-1860-B582-3726-849BBA1EDA9C}"/>
              </a:ext>
            </a:extLst>
          </p:cNvPr>
          <p:cNvSpPr>
            <a:spLocks noGrp="1"/>
          </p:cNvSpPr>
          <p:nvPr>
            <p:ph type="sldNum" sz="quarter" idx="12"/>
          </p:nvPr>
        </p:nvSpPr>
        <p:spPr/>
        <p:txBody>
          <a:bodyPr/>
          <a:lstStyle/>
          <a:p>
            <a:fld id="{0A383586-CC53-48DE-8725-59DC74584521}" type="slidenum">
              <a:rPr lang="fi-FI" smtClean="0"/>
              <a:t>‹#›</a:t>
            </a:fld>
            <a:endParaRPr lang="fi-FI"/>
          </a:p>
        </p:txBody>
      </p:sp>
    </p:spTree>
    <p:extLst>
      <p:ext uri="{BB962C8B-B14F-4D97-AF65-F5344CB8AC3E}">
        <p14:creationId xmlns:p14="http://schemas.microsoft.com/office/powerpoint/2010/main" val="9260910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a:extLst>
              <a:ext uri="{FF2B5EF4-FFF2-40B4-BE49-F238E27FC236}">
                <a16:creationId xmlns:a16="http://schemas.microsoft.com/office/drawing/2014/main" id="{0C731545-3579-B62D-2648-7DCD859E8C14}"/>
              </a:ext>
            </a:extLst>
          </p:cNvPr>
          <p:cNvSpPr>
            <a:spLocks noGrp="1"/>
          </p:cNvSpPr>
          <p:nvPr>
            <p:ph type="title" orient="vert"/>
          </p:nvPr>
        </p:nvSpPr>
        <p:spPr>
          <a:xfrm>
            <a:off x="8724900" y="365125"/>
            <a:ext cx="2628900" cy="5811838"/>
          </a:xfrm>
        </p:spPr>
        <p:txBody>
          <a:bodyPr vert="eaVert"/>
          <a:lstStyle/>
          <a:p>
            <a:r>
              <a:rPr lang="fi-FI"/>
              <a:t>Muokkaa ots. perustyyl. napsautt.</a:t>
            </a:r>
          </a:p>
        </p:txBody>
      </p:sp>
      <p:sp>
        <p:nvSpPr>
          <p:cNvPr id="3" name="Pystysuoran tekstin paikkamerkki 2">
            <a:extLst>
              <a:ext uri="{FF2B5EF4-FFF2-40B4-BE49-F238E27FC236}">
                <a16:creationId xmlns:a16="http://schemas.microsoft.com/office/drawing/2014/main" id="{DE178DE4-2120-3D3F-A984-2248A353E933}"/>
              </a:ext>
            </a:extLst>
          </p:cNvPr>
          <p:cNvSpPr>
            <a:spLocks noGrp="1"/>
          </p:cNvSpPr>
          <p:nvPr>
            <p:ph type="body" orient="vert" idx="1"/>
          </p:nvPr>
        </p:nvSpPr>
        <p:spPr>
          <a:xfrm>
            <a:off x="838200" y="365125"/>
            <a:ext cx="7734300" cy="5811838"/>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5FF9F621-42B6-B161-DCD7-0FFCEC05E042}"/>
              </a:ext>
            </a:extLst>
          </p:cNvPr>
          <p:cNvSpPr>
            <a:spLocks noGrp="1"/>
          </p:cNvSpPr>
          <p:nvPr>
            <p:ph type="dt" sz="half" idx="10"/>
          </p:nvPr>
        </p:nvSpPr>
        <p:spPr/>
        <p:txBody>
          <a:bodyPr/>
          <a:lstStyle/>
          <a:p>
            <a:fld id="{98D28E89-0014-4CFA-9432-D10631DF3370}" type="datetimeFigureOut">
              <a:rPr lang="fi-FI" smtClean="0"/>
              <a:t>11.6.2026</a:t>
            </a:fld>
            <a:endParaRPr lang="fi-FI"/>
          </a:p>
        </p:txBody>
      </p:sp>
      <p:sp>
        <p:nvSpPr>
          <p:cNvPr id="5" name="Alatunnisteen paikkamerkki 4">
            <a:extLst>
              <a:ext uri="{FF2B5EF4-FFF2-40B4-BE49-F238E27FC236}">
                <a16:creationId xmlns:a16="http://schemas.microsoft.com/office/drawing/2014/main" id="{9E0B2112-DE3D-F93E-6075-E49314D61ACC}"/>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05F91E5D-53F2-70CE-E98E-75250D03C08B}"/>
              </a:ext>
            </a:extLst>
          </p:cNvPr>
          <p:cNvSpPr>
            <a:spLocks noGrp="1"/>
          </p:cNvSpPr>
          <p:nvPr>
            <p:ph type="sldNum" sz="quarter" idx="12"/>
          </p:nvPr>
        </p:nvSpPr>
        <p:spPr/>
        <p:txBody>
          <a:bodyPr/>
          <a:lstStyle/>
          <a:p>
            <a:fld id="{0A383586-CC53-48DE-8725-59DC74584521}" type="slidenum">
              <a:rPr lang="fi-FI" smtClean="0"/>
              <a:t>‹#›</a:t>
            </a:fld>
            <a:endParaRPr lang="fi-FI"/>
          </a:p>
        </p:txBody>
      </p:sp>
    </p:spTree>
    <p:extLst>
      <p:ext uri="{BB962C8B-B14F-4D97-AF65-F5344CB8AC3E}">
        <p14:creationId xmlns:p14="http://schemas.microsoft.com/office/powerpoint/2010/main" val="32158274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E40603E-8682-D7E1-275E-6AA98907F1E2}"/>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AC1C19A9-E8BA-6B9B-B073-5153C68472EC}"/>
              </a:ext>
            </a:extLst>
          </p:cNvPr>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808B5105-AF85-91CA-45F6-FBC3F3CDA4D8}"/>
              </a:ext>
            </a:extLst>
          </p:cNvPr>
          <p:cNvSpPr>
            <a:spLocks noGrp="1"/>
          </p:cNvSpPr>
          <p:nvPr>
            <p:ph type="dt" sz="half" idx="10"/>
          </p:nvPr>
        </p:nvSpPr>
        <p:spPr/>
        <p:txBody>
          <a:bodyPr/>
          <a:lstStyle/>
          <a:p>
            <a:fld id="{98D28E89-0014-4CFA-9432-D10631DF3370}" type="datetimeFigureOut">
              <a:rPr lang="fi-FI" smtClean="0"/>
              <a:t>11.6.2026</a:t>
            </a:fld>
            <a:endParaRPr lang="fi-FI"/>
          </a:p>
        </p:txBody>
      </p:sp>
      <p:sp>
        <p:nvSpPr>
          <p:cNvPr id="5" name="Alatunnisteen paikkamerkki 4">
            <a:extLst>
              <a:ext uri="{FF2B5EF4-FFF2-40B4-BE49-F238E27FC236}">
                <a16:creationId xmlns:a16="http://schemas.microsoft.com/office/drawing/2014/main" id="{890BCA7A-47F2-9913-DC9E-341580F4FFA4}"/>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3E395938-F6A0-906F-53E5-E8485ED05BAE}"/>
              </a:ext>
            </a:extLst>
          </p:cNvPr>
          <p:cNvSpPr>
            <a:spLocks noGrp="1"/>
          </p:cNvSpPr>
          <p:nvPr>
            <p:ph type="sldNum" sz="quarter" idx="12"/>
          </p:nvPr>
        </p:nvSpPr>
        <p:spPr/>
        <p:txBody>
          <a:bodyPr/>
          <a:lstStyle/>
          <a:p>
            <a:fld id="{0A383586-CC53-48DE-8725-59DC74584521}" type="slidenum">
              <a:rPr lang="fi-FI" smtClean="0"/>
              <a:t>‹#›</a:t>
            </a:fld>
            <a:endParaRPr lang="fi-FI"/>
          </a:p>
        </p:txBody>
      </p:sp>
    </p:spTree>
    <p:extLst>
      <p:ext uri="{BB962C8B-B14F-4D97-AF65-F5344CB8AC3E}">
        <p14:creationId xmlns:p14="http://schemas.microsoft.com/office/powerpoint/2010/main" val="6563753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DB9DDC1-E3E7-4EA0-3970-DF0F17CE34AE}"/>
              </a:ext>
            </a:extLst>
          </p:cNvPr>
          <p:cNvSpPr>
            <a:spLocks noGrp="1"/>
          </p:cNvSpPr>
          <p:nvPr>
            <p:ph type="title"/>
          </p:nvPr>
        </p:nvSpPr>
        <p:spPr>
          <a:xfrm>
            <a:off x="831850" y="1709738"/>
            <a:ext cx="10515600" cy="2852737"/>
          </a:xfrm>
        </p:spPr>
        <p:txBody>
          <a:bodyPr anchor="b"/>
          <a:lstStyle>
            <a:lvl1pPr>
              <a:defRPr sz="6000"/>
            </a:lvl1pPr>
          </a:lstStyle>
          <a:p>
            <a:r>
              <a:rPr lang="fi-FI"/>
              <a:t>Muokkaa ots. perustyyl. napsautt.</a:t>
            </a:r>
          </a:p>
        </p:txBody>
      </p:sp>
      <p:sp>
        <p:nvSpPr>
          <p:cNvPr id="3" name="Tekstin paikkamerkki 2">
            <a:extLst>
              <a:ext uri="{FF2B5EF4-FFF2-40B4-BE49-F238E27FC236}">
                <a16:creationId xmlns:a16="http://schemas.microsoft.com/office/drawing/2014/main" id="{F10630CE-AE55-2528-A575-091A957DF8C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a:t>Muokkaa tekstin perustyylejä napsauttamalla</a:t>
            </a:r>
          </a:p>
        </p:txBody>
      </p:sp>
      <p:sp>
        <p:nvSpPr>
          <p:cNvPr id="4" name="Päivämäärän paikkamerkki 3">
            <a:extLst>
              <a:ext uri="{FF2B5EF4-FFF2-40B4-BE49-F238E27FC236}">
                <a16:creationId xmlns:a16="http://schemas.microsoft.com/office/drawing/2014/main" id="{1EF878A0-34E9-5C5A-B4C7-13E4E43C2FFF}"/>
              </a:ext>
            </a:extLst>
          </p:cNvPr>
          <p:cNvSpPr>
            <a:spLocks noGrp="1"/>
          </p:cNvSpPr>
          <p:nvPr>
            <p:ph type="dt" sz="half" idx="10"/>
          </p:nvPr>
        </p:nvSpPr>
        <p:spPr/>
        <p:txBody>
          <a:bodyPr/>
          <a:lstStyle/>
          <a:p>
            <a:fld id="{98D28E89-0014-4CFA-9432-D10631DF3370}" type="datetimeFigureOut">
              <a:rPr lang="fi-FI" smtClean="0"/>
              <a:t>11.6.2026</a:t>
            </a:fld>
            <a:endParaRPr lang="fi-FI"/>
          </a:p>
        </p:txBody>
      </p:sp>
      <p:sp>
        <p:nvSpPr>
          <p:cNvPr id="5" name="Alatunnisteen paikkamerkki 4">
            <a:extLst>
              <a:ext uri="{FF2B5EF4-FFF2-40B4-BE49-F238E27FC236}">
                <a16:creationId xmlns:a16="http://schemas.microsoft.com/office/drawing/2014/main" id="{11CEBD3D-91C1-1A60-CE7E-0A291BD86CC8}"/>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57BD94F7-2107-46D1-0ACC-58714D1A0104}"/>
              </a:ext>
            </a:extLst>
          </p:cNvPr>
          <p:cNvSpPr>
            <a:spLocks noGrp="1"/>
          </p:cNvSpPr>
          <p:nvPr>
            <p:ph type="sldNum" sz="quarter" idx="12"/>
          </p:nvPr>
        </p:nvSpPr>
        <p:spPr/>
        <p:txBody>
          <a:bodyPr/>
          <a:lstStyle/>
          <a:p>
            <a:fld id="{0A383586-CC53-48DE-8725-59DC74584521}" type="slidenum">
              <a:rPr lang="fi-FI" smtClean="0"/>
              <a:t>‹#›</a:t>
            </a:fld>
            <a:endParaRPr lang="fi-FI"/>
          </a:p>
        </p:txBody>
      </p:sp>
    </p:spTree>
    <p:extLst>
      <p:ext uri="{BB962C8B-B14F-4D97-AF65-F5344CB8AC3E}">
        <p14:creationId xmlns:p14="http://schemas.microsoft.com/office/powerpoint/2010/main" val="31739369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9EA2A2D-D40C-5EB1-F1A1-79FD25D5AF09}"/>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35EB3B1D-CEA2-BDE2-F420-7B79314945E5}"/>
              </a:ext>
            </a:extLst>
          </p:cNvPr>
          <p:cNvSpPr>
            <a:spLocks noGrp="1"/>
          </p:cNvSpPr>
          <p:nvPr>
            <p:ph sz="half" idx="1"/>
          </p:nvPr>
        </p:nvSpPr>
        <p:spPr>
          <a:xfrm>
            <a:off x="838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a:extLst>
              <a:ext uri="{FF2B5EF4-FFF2-40B4-BE49-F238E27FC236}">
                <a16:creationId xmlns:a16="http://schemas.microsoft.com/office/drawing/2014/main" id="{B7B66D82-A67D-770A-D0D9-7D9E2C134980}"/>
              </a:ext>
            </a:extLst>
          </p:cNvPr>
          <p:cNvSpPr>
            <a:spLocks noGrp="1"/>
          </p:cNvSpPr>
          <p:nvPr>
            <p:ph sz="half" idx="2"/>
          </p:nvPr>
        </p:nvSpPr>
        <p:spPr>
          <a:xfrm>
            <a:off x="6172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4">
            <a:extLst>
              <a:ext uri="{FF2B5EF4-FFF2-40B4-BE49-F238E27FC236}">
                <a16:creationId xmlns:a16="http://schemas.microsoft.com/office/drawing/2014/main" id="{61C24463-EE73-85B3-0572-F26877E33A6D}"/>
              </a:ext>
            </a:extLst>
          </p:cNvPr>
          <p:cNvSpPr>
            <a:spLocks noGrp="1"/>
          </p:cNvSpPr>
          <p:nvPr>
            <p:ph type="dt" sz="half" idx="10"/>
          </p:nvPr>
        </p:nvSpPr>
        <p:spPr/>
        <p:txBody>
          <a:bodyPr/>
          <a:lstStyle/>
          <a:p>
            <a:fld id="{98D28E89-0014-4CFA-9432-D10631DF3370}" type="datetimeFigureOut">
              <a:rPr lang="fi-FI" smtClean="0"/>
              <a:t>11.6.2026</a:t>
            </a:fld>
            <a:endParaRPr lang="fi-FI"/>
          </a:p>
        </p:txBody>
      </p:sp>
      <p:sp>
        <p:nvSpPr>
          <p:cNvPr id="6" name="Alatunnisteen paikkamerkki 5">
            <a:extLst>
              <a:ext uri="{FF2B5EF4-FFF2-40B4-BE49-F238E27FC236}">
                <a16:creationId xmlns:a16="http://schemas.microsoft.com/office/drawing/2014/main" id="{BCC4478C-2B23-D893-C34E-00537657221B}"/>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565A3830-DB38-33D8-B1DB-7228CA2DF53C}"/>
              </a:ext>
            </a:extLst>
          </p:cNvPr>
          <p:cNvSpPr>
            <a:spLocks noGrp="1"/>
          </p:cNvSpPr>
          <p:nvPr>
            <p:ph type="sldNum" sz="quarter" idx="12"/>
          </p:nvPr>
        </p:nvSpPr>
        <p:spPr/>
        <p:txBody>
          <a:bodyPr/>
          <a:lstStyle/>
          <a:p>
            <a:fld id="{0A383586-CC53-48DE-8725-59DC74584521}" type="slidenum">
              <a:rPr lang="fi-FI" smtClean="0"/>
              <a:t>‹#›</a:t>
            </a:fld>
            <a:endParaRPr lang="fi-FI"/>
          </a:p>
        </p:txBody>
      </p:sp>
    </p:spTree>
    <p:extLst>
      <p:ext uri="{BB962C8B-B14F-4D97-AF65-F5344CB8AC3E}">
        <p14:creationId xmlns:p14="http://schemas.microsoft.com/office/powerpoint/2010/main" val="32501798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5A760AF-E864-890A-7268-D42A0BCA2297}"/>
              </a:ext>
            </a:extLst>
          </p:cNvPr>
          <p:cNvSpPr>
            <a:spLocks noGrp="1"/>
          </p:cNvSpPr>
          <p:nvPr>
            <p:ph type="title"/>
          </p:nvPr>
        </p:nvSpPr>
        <p:spPr>
          <a:xfrm>
            <a:off x="839788" y="365125"/>
            <a:ext cx="10515600" cy="1325563"/>
          </a:xfrm>
        </p:spPr>
        <p:txBody>
          <a:bodyPr/>
          <a:lstStyle/>
          <a:p>
            <a:r>
              <a:rPr lang="fi-FI"/>
              <a:t>Muokkaa ots. perustyyl. napsautt.</a:t>
            </a:r>
          </a:p>
        </p:txBody>
      </p:sp>
      <p:sp>
        <p:nvSpPr>
          <p:cNvPr id="3" name="Tekstin paikkamerkki 2">
            <a:extLst>
              <a:ext uri="{FF2B5EF4-FFF2-40B4-BE49-F238E27FC236}">
                <a16:creationId xmlns:a16="http://schemas.microsoft.com/office/drawing/2014/main" id="{00E7A689-F9AC-D3F7-0C02-3B5AC6E6805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Sisällön paikkamerkki 3">
            <a:extLst>
              <a:ext uri="{FF2B5EF4-FFF2-40B4-BE49-F238E27FC236}">
                <a16:creationId xmlns:a16="http://schemas.microsoft.com/office/drawing/2014/main" id="{D9F73398-79E4-9D3D-2DB7-994A29F27BF6}"/>
              </a:ext>
            </a:extLst>
          </p:cNvPr>
          <p:cNvSpPr>
            <a:spLocks noGrp="1"/>
          </p:cNvSpPr>
          <p:nvPr>
            <p:ph sz="half" idx="2"/>
          </p:nvPr>
        </p:nvSpPr>
        <p:spPr>
          <a:xfrm>
            <a:off x="839788" y="2505075"/>
            <a:ext cx="5157787"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Tekstin paikkamerkki 4">
            <a:extLst>
              <a:ext uri="{FF2B5EF4-FFF2-40B4-BE49-F238E27FC236}">
                <a16:creationId xmlns:a16="http://schemas.microsoft.com/office/drawing/2014/main" id="{32D8FBEA-8D48-EC7B-A177-35A12AE2F0E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Sisällön paikkamerkki 5">
            <a:extLst>
              <a:ext uri="{FF2B5EF4-FFF2-40B4-BE49-F238E27FC236}">
                <a16:creationId xmlns:a16="http://schemas.microsoft.com/office/drawing/2014/main" id="{37A0DA84-0718-7A74-1FC9-7F29CB5676C0}"/>
              </a:ext>
            </a:extLst>
          </p:cNvPr>
          <p:cNvSpPr>
            <a:spLocks noGrp="1"/>
          </p:cNvSpPr>
          <p:nvPr>
            <p:ph sz="quarter" idx="4"/>
          </p:nvPr>
        </p:nvSpPr>
        <p:spPr>
          <a:xfrm>
            <a:off x="6172200" y="2505075"/>
            <a:ext cx="5183188"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Päivämäärän paikkamerkki 6">
            <a:extLst>
              <a:ext uri="{FF2B5EF4-FFF2-40B4-BE49-F238E27FC236}">
                <a16:creationId xmlns:a16="http://schemas.microsoft.com/office/drawing/2014/main" id="{B66A249F-21EA-B455-2C27-9D253C0DF0FB}"/>
              </a:ext>
            </a:extLst>
          </p:cNvPr>
          <p:cNvSpPr>
            <a:spLocks noGrp="1"/>
          </p:cNvSpPr>
          <p:nvPr>
            <p:ph type="dt" sz="half" idx="10"/>
          </p:nvPr>
        </p:nvSpPr>
        <p:spPr/>
        <p:txBody>
          <a:bodyPr/>
          <a:lstStyle/>
          <a:p>
            <a:fld id="{98D28E89-0014-4CFA-9432-D10631DF3370}" type="datetimeFigureOut">
              <a:rPr lang="fi-FI" smtClean="0"/>
              <a:t>11.6.2026</a:t>
            </a:fld>
            <a:endParaRPr lang="fi-FI"/>
          </a:p>
        </p:txBody>
      </p:sp>
      <p:sp>
        <p:nvSpPr>
          <p:cNvPr id="8" name="Alatunnisteen paikkamerkki 7">
            <a:extLst>
              <a:ext uri="{FF2B5EF4-FFF2-40B4-BE49-F238E27FC236}">
                <a16:creationId xmlns:a16="http://schemas.microsoft.com/office/drawing/2014/main" id="{96F82E5E-5510-2529-7344-25BBC85576F4}"/>
              </a:ext>
            </a:extLst>
          </p:cNvPr>
          <p:cNvSpPr>
            <a:spLocks noGrp="1"/>
          </p:cNvSpPr>
          <p:nvPr>
            <p:ph type="ftr" sz="quarter" idx="11"/>
          </p:nvPr>
        </p:nvSpPr>
        <p:spPr/>
        <p:txBody>
          <a:bodyPr/>
          <a:lstStyle/>
          <a:p>
            <a:endParaRPr lang="fi-FI"/>
          </a:p>
        </p:txBody>
      </p:sp>
      <p:sp>
        <p:nvSpPr>
          <p:cNvPr id="9" name="Dian numeron paikkamerkki 8">
            <a:extLst>
              <a:ext uri="{FF2B5EF4-FFF2-40B4-BE49-F238E27FC236}">
                <a16:creationId xmlns:a16="http://schemas.microsoft.com/office/drawing/2014/main" id="{B4DC8DF0-69D0-40E6-6B0D-F726C3555426}"/>
              </a:ext>
            </a:extLst>
          </p:cNvPr>
          <p:cNvSpPr>
            <a:spLocks noGrp="1"/>
          </p:cNvSpPr>
          <p:nvPr>
            <p:ph type="sldNum" sz="quarter" idx="12"/>
          </p:nvPr>
        </p:nvSpPr>
        <p:spPr/>
        <p:txBody>
          <a:bodyPr/>
          <a:lstStyle/>
          <a:p>
            <a:fld id="{0A383586-CC53-48DE-8725-59DC74584521}" type="slidenum">
              <a:rPr lang="fi-FI" smtClean="0"/>
              <a:t>‹#›</a:t>
            </a:fld>
            <a:endParaRPr lang="fi-FI"/>
          </a:p>
        </p:txBody>
      </p:sp>
    </p:spTree>
    <p:extLst>
      <p:ext uri="{BB962C8B-B14F-4D97-AF65-F5344CB8AC3E}">
        <p14:creationId xmlns:p14="http://schemas.microsoft.com/office/powerpoint/2010/main" val="10211565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62A74E04-B6F7-B843-4ED9-8BE5048760F4}"/>
              </a:ext>
            </a:extLst>
          </p:cNvPr>
          <p:cNvSpPr>
            <a:spLocks noGrp="1"/>
          </p:cNvSpPr>
          <p:nvPr>
            <p:ph type="title"/>
          </p:nvPr>
        </p:nvSpPr>
        <p:spPr/>
        <p:txBody>
          <a:bodyPr/>
          <a:lstStyle/>
          <a:p>
            <a:r>
              <a:rPr lang="fi-FI"/>
              <a:t>Muokkaa ots. perustyyl. napsautt.</a:t>
            </a:r>
          </a:p>
        </p:txBody>
      </p:sp>
      <p:sp>
        <p:nvSpPr>
          <p:cNvPr id="3" name="Päivämäärän paikkamerkki 2">
            <a:extLst>
              <a:ext uri="{FF2B5EF4-FFF2-40B4-BE49-F238E27FC236}">
                <a16:creationId xmlns:a16="http://schemas.microsoft.com/office/drawing/2014/main" id="{0155748D-2588-04F4-F54E-5F1195A973DA}"/>
              </a:ext>
            </a:extLst>
          </p:cNvPr>
          <p:cNvSpPr>
            <a:spLocks noGrp="1"/>
          </p:cNvSpPr>
          <p:nvPr>
            <p:ph type="dt" sz="half" idx="10"/>
          </p:nvPr>
        </p:nvSpPr>
        <p:spPr/>
        <p:txBody>
          <a:bodyPr/>
          <a:lstStyle/>
          <a:p>
            <a:fld id="{98D28E89-0014-4CFA-9432-D10631DF3370}" type="datetimeFigureOut">
              <a:rPr lang="fi-FI" smtClean="0"/>
              <a:t>11.6.2026</a:t>
            </a:fld>
            <a:endParaRPr lang="fi-FI"/>
          </a:p>
        </p:txBody>
      </p:sp>
      <p:sp>
        <p:nvSpPr>
          <p:cNvPr id="4" name="Alatunnisteen paikkamerkki 3">
            <a:extLst>
              <a:ext uri="{FF2B5EF4-FFF2-40B4-BE49-F238E27FC236}">
                <a16:creationId xmlns:a16="http://schemas.microsoft.com/office/drawing/2014/main" id="{A7FCD84A-3F47-D951-DCEA-CAADE94ED849}"/>
              </a:ext>
            </a:extLst>
          </p:cNvPr>
          <p:cNvSpPr>
            <a:spLocks noGrp="1"/>
          </p:cNvSpPr>
          <p:nvPr>
            <p:ph type="ftr" sz="quarter" idx="11"/>
          </p:nvPr>
        </p:nvSpPr>
        <p:spPr/>
        <p:txBody>
          <a:bodyPr/>
          <a:lstStyle/>
          <a:p>
            <a:endParaRPr lang="fi-FI"/>
          </a:p>
        </p:txBody>
      </p:sp>
      <p:sp>
        <p:nvSpPr>
          <p:cNvPr id="5" name="Dian numeron paikkamerkki 4">
            <a:extLst>
              <a:ext uri="{FF2B5EF4-FFF2-40B4-BE49-F238E27FC236}">
                <a16:creationId xmlns:a16="http://schemas.microsoft.com/office/drawing/2014/main" id="{35CC1AC0-F7F7-4CBA-DF2D-053D64860DFB}"/>
              </a:ext>
            </a:extLst>
          </p:cNvPr>
          <p:cNvSpPr>
            <a:spLocks noGrp="1"/>
          </p:cNvSpPr>
          <p:nvPr>
            <p:ph type="sldNum" sz="quarter" idx="12"/>
          </p:nvPr>
        </p:nvSpPr>
        <p:spPr/>
        <p:txBody>
          <a:bodyPr/>
          <a:lstStyle/>
          <a:p>
            <a:fld id="{0A383586-CC53-48DE-8725-59DC74584521}" type="slidenum">
              <a:rPr lang="fi-FI" smtClean="0"/>
              <a:t>‹#›</a:t>
            </a:fld>
            <a:endParaRPr lang="fi-FI"/>
          </a:p>
        </p:txBody>
      </p:sp>
    </p:spTree>
    <p:extLst>
      <p:ext uri="{BB962C8B-B14F-4D97-AF65-F5344CB8AC3E}">
        <p14:creationId xmlns:p14="http://schemas.microsoft.com/office/powerpoint/2010/main" val="21204796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64732336-37F4-A65A-AA99-7708E1F978F9}"/>
              </a:ext>
            </a:extLst>
          </p:cNvPr>
          <p:cNvSpPr>
            <a:spLocks noGrp="1"/>
          </p:cNvSpPr>
          <p:nvPr>
            <p:ph type="dt" sz="half" idx="10"/>
          </p:nvPr>
        </p:nvSpPr>
        <p:spPr/>
        <p:txBody>
          <a:bodyPr/>
          <a:lstStyle/>
          <a:p>
            <a:fld id="{98D28E89-0014-4CFA-9432-D10631DF3370}" type="datetimeFigureOut">
              <a:rPr lang="fi-FI" smtClean="0"/>
              <a:t>11.6.2026</a:t>
            </a:fld>
            <a:endParaRPr lang="fi-FI"/>
          </a:p>
        </p:txBody>
      </p:sp>
      <p:sp>
        <p:nvSpPr>
          <p:cNvPr id="3" name="Alatunnisteen paikkamerkki 2">
            <a:extLst>
              <a:ext uri="{FF2B5EF4-FFF2-40B4-BE49-F238E27FC236}">
                <a16:creationId xmlns:a16="http://schemas.microsoft.com/office/drawing/2014/main" id="{297397FB-497D-AB1C-C393-68F915711773}"/>
              </a:ext>
            </a:extLst>
          </p:cNvPr>
          <p:cNvSpPr>
            <a:spLocks noGrp="1"/>
          </p:cNvSpPr>
          <p:nvPr>
            <p:ph type="ftr" sz="quarter" idx="11"/>
          </p:nvPr>
        </p:nvSpPr>
        <p:spPr/>
        <p:txBody>
          <a:bodyPr/>
          <a:lstStyle/>
          <a:p>
            <a:endParaRPr lang="fi-FI"/>
          </a:p>
        </p:txBody>
      </p:sp>
      <p:sp>
        <p:nvSpPr>
          <p:cNvPr id="4" name="Dian numeron paikkamerkki 3">
            <a:extLst>
              <a:ext uri="{FF2B5EF4-FFF2-40B4-BE49-F238E27FC236}">
                <a16:creationId xmlns:a16="http://schemas.microsoft.com/office/drawing/2014/main" id="{755BF91B-B581-0298-3D4C-A8A10A679D78}"/>
              </a:ext>
            </a:extLst>
          </p:cNvPr>
          <p:cNvSpPr>
            <a:spLocks noGrp="1"/>
          </p:cNvSpPr>
          <p:nvPr>
            <p:ph type="sldNum" sz="quarter" idx="12"/>
          </p:nvPr>
        </p:nvSpPr>
        <p:spPr/>
        <p:txBody>
          <a:bodyPr/>
          <a:lstStyle/>
          <a:p>
            <a:fld id="{0A383586-CC53-48DE-8725-59DC74584521}" type="slidenum">
              <a:rPr lang="fi-FI" smtClean="0"/>
              <a:t>‹#›</a:t>
            </a:fld>
            <a:endParaRPr lang="fi-FI"/>
          </a:p>
        </p:txBody>
      </p:sp>
    </p:spTree>
    <p:extLst>
      <p:ext uri="{BB962C8B-B14F-4D97-AF65-F5344CB8AC3E}">
        <p14:creationId xmlns:p14="http://schemas.microsoft.com/office/powerpoint/2010/main" val="40153363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Kuvatekstillinen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3EDBBDA-1E17-739B-DE25-8158BED86A88}"/>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p>
        </p:txBody>
      </p:sp>
      <p:sp>
        <p:nvSpPr>
          <p:cNvPr id="3" name="Sisällön paikkamerkki 2">
            <a:extLst>
              <a:ext uri="{FF2B5EF4-FFF2-40B4-BE49-F238E27FC236}">
                <a16:creationId xmlns:a16="http://schemas.microsoft.com/office/drawing/2014/main" id="{66BDF3DA-69D8-0446-28E0-1F648BC6E54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Tekstin paikkamerkki 3">
            <a:extLst>
              <a:ext uri="{FF2B5EF4-FFF2-40B4-BE49-F238E27FC236}">
                <a16:creationId xmlns:a16="http://schemas.microsoft.com/office/drawing/2014/main" id="{DB0B4FA7-9141-5C2B-EDE4-C8F38C6A4AE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a:extLst>
              <a:ext uri="{FF2B5EF4-FFF2-40B4-BE49-F238E27FC236}">
                <a16:creationId xmlns:a16="http://schemas.microsoft.com/office/drawing/2014/main" id="{10A8B650-659F-3218-5C20-44471C790FF7}"/>
              </a:ext>
            </a:extLst>
          </p:cNvPr>
          <p:cNvSpPr>
            <a:spLocks noGrp="1"/>
          </p:cNvSpPr>
          <p:nvPr>
            <p:ph type="dt" sz="half" idx="10"/>
          </p:nvPr>
        </p:nvSpPr>
        <p:spPr/>
        <p:txBody>
          <a:bodyPr/>
          <a:lstStyle/>
          <a:p>
            <a:fld id="{98D28E89-0014-4CFA-9432-D10631DF3370}" type="datetimeFigureOut">
              <a:rPr lang="fi-FI" smtClean="0"/>
              <a:t>11.6.2026</a:t>
            </a:fld>
            <a:endParaRPr lang="fi-FI"/>
          </a:p>
        </p:txBody>
      </p:sp>
      <p:sp>
        <p:nvSpPr>
          <p:cNvPr id="6" name="Alatunnisteen paikkamerkki 5">
            <a:extLst>
              <a:ext uri="{FF2B5EF4-FFF2-40B4-BE49-F238E27FC236}">
                <a16:creationId xmlns:a16="http://schemas.microsoft.com/office/drawing/2014/main" id="{B74D2722-82DD-BB24-56F7-DF4F73191AE0}"/>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949868FF-920B-5DF6-258E-C01BCAFD09F8}"/>
              </a:ext>
            </a:extLst>
          </p:cNvPr>
          <p:cNvSpPr>
            <a:spLocks noGrp="1"/>
          </p:cNvSpPr>
          <p:nvPr>
            <p:ph type="sldNum" sz="quarter" idx="12"/>
          </p:nvPr>
        </p:nvSpPr>
        <p:spPr/>
        <p:txBody>
          <a:bodyPr/>
          <a:lstStyle/>
          <a:p>
            <a:fld id="{0A383586-CC53-48DE-8725-59DC74584521}" type="slidenum">
              <a:rPr lang="fi-FI" smtClean="0"/>
              <a:t>‹#›</a:t>
            </a:fld>
            <a:endParaRPr lang="fi-FI"/>
          </a:p>
        </p:txBody>
      </p:sp>
    </p:spTree>
    <p:extLst>
      <p:ext uri="{BB962C8B-B14F-4D97-AF65-F5344CB8AC3E}">
        <p14:creationId xmlns:p14="http://schemas.microsoft.com/office/powerpoint/2010/main" val="11242535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uvatekstillinen kuv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65620B5-4A2D-7280-7236-F5043D33C4F6}"/>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p>
        </p:txBody>
      </p:sp>
      <p:sp>
        <p:nvSpPr>
          <p:cNvPr id="3" name="Kuvan paikkamerkki 2">
            <a:extLst>
              <a:ext uri="{FF2B5EF4-FFF2-40B4-BE49-F238E27FC236}">
                <a16:creationId xmlns:a16="http://schemas.microsoft.com/office/drawing/2014/main" id="{A4B535A0-1B5B-8B27-2B81-BD7A507764C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sp>
        <p:nvSpPr>
          <p:cNvPr id="4" name="Tekstin paikkamerkki 3">
            <a:extLst>
              <a:ext uri="{FF2B5EF4-FFF2-40B4-BE49-F238E27FC236}">
                <a16:creationId xmlns:a16="http://schemas.microsoft.com/office/drawing/2014/main" id="{9463CAD7-9CDF-0772-36CA-FF3A54F293D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a:extLst>
              <a:ext uri="{FF2B5EF4-FFF2-40B4-BE49-F238E27FC236}">
                <a16:creationId xmlns:a16="http://schemas.microsoft.com/office/drawing/2014/main" id="{AF3B127B-5883-92F0-40E1-7811E4304955}"/>
              </a:ext>
            </a:extLst>
          </p:cNvPr>
          <p:cNvSpPr>
            <a:spLocks noGrp="1"/>
          </p:cNvSpPr>
          <p:nvPr>
            <p:ph type="dt" sz="half" idx="10"/>
          </p:nvPr>
        </p:nvSpPr>
        <p:spPr/>
        <p:txBody>
          <a:bodyPr/>
          <a:lstStyle/>
          <a:p>
            <a:fld id="{98D28E89-0014-4CFA-9432-D10631DF3370}" type="datetimeFigureOut">
              <a:rPr lang="fi-FI" smtClean="0"/>
              <a:t>11.6.2026</a:t>
            </a:fld>
            <a:endParaRPr lang="fi-FI"/>
          </a:p>
        </p:txBody>
      </p:sp>
      <p:sp>
        <p:nvSpPr>
          <p:cNvPr id="6" name="Alatunnisteen paikkamerkki 5">
            <a:extLst>
              <a:ext uri="{FF2B5EF4-FFF2-40B4-BE49-F238E27FC236}">
                <a16:creationId xmlns:a16="http://schemas.microsoft.com/office/drawing/2014/main" id="{618D56BB-4658-11BE-9212-C9280F22A51B}"/>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97E48D17-CE3D-F713-483F-71E7EE86803D}"/>
              </a:ext>
            </a:extLst>
          </p:cNvPr>
          <p:cNvSpPr>
            <a:spLocks noGrp="1"/>
          </p:cNvSpPr>
          <p:nvPr>
            <p:ph type="sldNum" sz="quarter" idx="12"/>
          </p:nvPr>
        </p:nvSpPr>
        <p:spPr/>
        <p:txBody>
          <a:bodyPr/>
          <a:lstStyle/>
          <a:p>
            <a:fld id="{0A383586-CC53-48DE-8725-59DC74584521}" type="slidenum">
              <a:rPr lang="fi-FI" smtClean="0"/>
              <a:t>‹#›</a:t>
            </a:fld>
            <a:endParaRPr lang="fi-FI"/>
          </a:p>
        </p:txBody>
      </p:sp>
    </p:spTree>
    <p:extLst>
      <p:ext uri="{BB962C8B-B14F-4D97-AF65-F5344CB8AC3E}">
        <p14:creationId xmlns:p14="http://schemas.microsoft.com/office/powerpoint/2010/main" val="13173872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5822C134-FBC6-65E9-5ACA-38CA722B13C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ots. perustyyl. napsautt.</a:t>
            </a:r>
          </a:p>
        </p:txBody>
      </p:sp>
      <p:sp>
        <p:nvSpPr>
          <p:cNvPr id="3" name="Tekstin paikkamerkki 2">
            <a:extLst>
              <a:ext uri="{FF2B5EF4-FFF2-40B4-BE49-F238E27FC236}">
                <a16:creationId xmlns:a16="http://schemas.microsoft.com/office/drawing/2014/main" id="{686002BD-A02C-069D-02CC-2B454C9E61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C55C2B6C-F8F5-A7EB-6B56-7F65C8E09DE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D28E89-0014-4CFA-9432-D10631DF3370}" type="datetimeFigureOut">
              <a:rPr lang="fi-FI" smtClean="0"/>
              <a:t>11.6.2026</a:t>
            </a:fld>
            <a:endParaRPr lang="fi-FI"/>
          </a:p>
        </p:txBody>
      </p:sp>
      <p:sp>
        <p:nvSpPr>
          <p:cNvPr id="5" name="Alatunnisteen paikkamerkki 4">
            <a:extLst>
              <a:ext uri="{FF2B5EF4-FFF2-40B4-BE49-F238E27FC236}">
                <a16:creationId xmlns:a16="http://schemas.microsoft.com/office/drawing/2014/main" id="{328BE27B-A5BC-BA3D-6862-CCA657A9843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i-FI"/>
          </a:p>
        </p:txBody>
      </p:sp>
      <p:sp>
        <p:nvSpPr>
          <p:cNvPr id="6" name="Dian numeron paikkamerkki 5">
            <a:extLst>
              <a:ext uri="{FF2B5EF4-FFF2-40B4-BE49-F238E27FC236}">
                <a16:creationId xmlns:a16="http://schemas.microsoft.com/office/drawing/2014/main" id="{8D861595-9FC6-CE8A-AFD4-827DE4B5EAA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A383586-CC53-48DE-8725-59DC74584521}" type="slidenum">
              <a:rPr lang="fi-FI" smtClean="0"/>
              <a:t>‹#›</a:t>
            </a:fld>
            <a:endParaRPr lang="fi-FI"/>
          </a:p>
        </p:txBody>
      </p:sp>
    </p:spTree>
    <p:extLst>
      <p:ext uri="{BB962C8B-B14F-4D97-AF65-F5344CB8AC3E}">
        <p14:creationId xmlns:p14="http://schemas.microsoft.com/office/powerpoint/2010/main" val="38832540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www.lions.fi/"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8" name="Rectangle 27">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Freeform: Shape 35">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8" name="Rectangle 37">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DBD8B520-64B6-DCF3-D838-8B806FA485FE}"/>
              </a:ext>
            </a:extLst>
          </p:cNvPr>
          <p:cNvSpPr>
            <a:spLocks noGrp="1"/>
          </p:cNvSpPr>
          <p:nvPr>
            <p:ph type="ctrTitle"/>
          </p:nvPr>
        </p:nvSpPr>
        <p:spPr>
          <a:xfrm>
            <a:off x="466722" y="586855"/>
            <a:ext cx="3201366" cy="3387497"/>
          </a:xfrm>
        </p:spPr>
        <p:txBody>
          <a:bodyPr vert="horz" lIns="91440" tIns="45720" rIns="91440" bIns="45720" rtlCol="0" anchor="b">
            <a:normAutofit/>
          </a:bodyPr>
          <a:lstStyle/>
          <a:p>
            <a:pPr algn="r"/>
            <a:r>
              <a:rPr lang="en-US" sz="4000" kern="1200">
                <a:solidFill>
                  <a:srgbClr val="FFFFFF"/>
                </a:solidFill>
                <a:latin typeface="+mj-lt"/>
                <a:ea typeface="+mj-ea"/>
                <a:cs typeface="+mj-cs"/>
              </a:rPr>
              <a:t>Äänestä Vuoden Hyväntekijää</a:t>
            </a:r>
          </a:p>
        </p:txBody>
      </p:sp>
      <p:sp>
        <p:nvSpPr>
          <p:cNvPr id="3" name="Alaotsikko 2">
            <a:extLst>
              <a:ext uri="{FF2B5EF4-FFF2-40B4-BE49-F238E27FC236}">
                <a16:creationId xmlns:a16="http://schemas.microsoft.com/office/drawing/2014/main" id="{B8628082-A1B6-5855-E75D-02FBB97BB2A4}"/>
              </a:ext>
            </a:extLst>
          </p:cNvPr>
          <p:cNvSpPr>
            <a:spLocks noGrp="1"/>
          </p:cNvSpPr>
          <p:nvPr>
            <p:ph type="subTitle" idx="1"/>
          </p:nvPr>
        </p:nvSpPr>
        <p:spPr>
          <a:xfrm>
            <a:off x="4810259" y="649480"/>
            <a:ext cx="6555347" cy="5546047"/>
          </a:xfrm>
        </p:spPr>
        <p:txBody>
          <a:bodyPr vert="horz" lIns="91440" tIns="45720" rIns="91440" bIns="45720" rtlCol="0" anchor="ctr">
            <a:normAutofit/>
          </a:bodyPr>
          <a:lstStyle/>
          <a:p>
            <a:pPr indent="-228600" algn="l">
              <a:buFont typeface="Arial" panose="020B0604020202020204" pitchFamily="34" charset="0"/>
              <a:buChar char="•"/>
            </a:pPr>
            <a:r>
              <a:rPr lang="en-US" sz="2000" b="1" dirty="0"/>
              <a:t>Suomen Lions-</a:t>
            </a:r>
            <a:r>
              <a:rPr lang="en-US" sz="2000" b="1" dirty="0" err="1"/>
              <a:t>liitto</a:t>
            </a:r>
            <a:r>
              <a:rPr lang="en-US" sz="2000" b="1" dirty="0"/>
              <a:t> </a:t>
            </a:r>
            <a:r>
              <a:rPr lang="en-US" sz="2000" b="1" dirty="0" err="1"/>
              <a:t>julkistaa</a:t>
            </a:r>
            <a:r>
              <a:rPr lang="en-US" sz="2000" b="1" dirty="0"/>
              <a:t> </a:t>
            </a:r>
            <a:r>
              <a:rPr lang="en-US" sz="2000" b="1" dirty="0" err="1"/>
              <a:t>vuosittain</a:t>
            </a:r>
            <a:r>
              <a:rPr lang="en-US" sz="2000" b="1" dirty="0"/>
              <a:t> </a:t>
            </a:r>
            <a:r>
              <a:rPr lang="en-US" sz="2000" b="1" dirty="0" err="1"/>
              <a:t>Hyvän</a:t>
            </a:r>
            <a:r>
              <a:rPr lang="en-US" sz="2000" b="1" dirty="0"/>
              <a:t> </a:t>
            </a:r>
            <a:r>
              <a:rPr lang="en-US" sz="2000" b="1" dirty="0" err="1"/>
              <a:t>Päivänä</a:t>
            </a:r>
            <a:r>
              <a:rPr lang="en-US" sz="2000" b="1" dirty="0"/>
              <a:t> 8.10. </a:t>
            </a:r>
            <a:r>
              <a:rPr lang="en-US" sz="2000" b="1" dirty="0" err="1"/>
              <a:t>Vuoden</a:t>
            </a:r>
            <a:r>
              <a:rPr lang="en-US" sz="2000" b="1" dirty="0"/>
              <a:t> </a:t>
            </a:r>
            <a:r>
              <a:rPr lang="en-US" sz="2000" b="1" dirty="0" err="1"/>
              <a:t>Hyväntekijät</a:t>
            </a:r>
            <a:r>
              <a:rPr lang="en-US" sz="2000" b="1" dirty="0"/>
              <a:t>. </a:t>
            </a:r>
            <a:r>
              <a:rPr lang="en-US" sz="2000" b="1" dirty="0" err="1"/>
              <a:t>Vuoden</a:t>
            </a:r>
            <a:r>
              <a:rPr lang="en-US" sz="2000" b="1" dirty="0"/>
              <a:t> </a:t>
            </a:r>
            <a:r>
              <a:rPr lang="en-US" sz="2000" b="1" dirty="0" err="1"/>
              <a:t>Hyväntekijää</a:t>
            </a:r>
            <a:r>
              <a:rPr lang="en-US" sz="2000" b="1" dirty="0"/>
              <a:t> </a:t>
            </a:r>
            <a:r>
              <a:rPr lang="en-US" sz="2000" b="1" dirty="0" err="1"/>
              <a:t>ovat</a:t>
            </a:r>
            <a:r>
              <a:rPr lang="en-US" sz="2000" b="1" dirty="0"/>
              <a:t> </a:t>
            </a:r>
            <a:r>
              <a:rPr lang="en-US" sz="2000" b="1" dirty="0" err="1"/>
              <a:t>voineet</a:t>
            </a:r>
            <a:r>
              <a:rPr lang="en-US" sz="2000" b="1" dirty="0"/>
              <a:t> </a:t>
            </a:r>
            <a:r>
              <a:rPr lang="en-US" sz="2000" b="1" dirty="0" err="1"/>
              <a:t>ehdottaa</a:t>
            </a:r>
            <a:r>
              <a:rPr lang="en-US" sz="2000" b="1" dirty="0"/>
              <a:t> </a:t>
            </a:r>
            <a:r>
              <a:rPr lang="en-US" sz="2000" b="1" dirty="0" err="1"/>
              <a:t>kaikki</a:t>
            </a:r>
            <a:r>
              <a:rPr lang="en-US" sz="2000" b="1" dirty="0"/>
              <a:t> </a:t>
            </a:r>
            <a:r>
              <a:rPr lang="en-US" sz="2000" b="1" dirty="0" err="1"/>
              <a:t>suomalaiset</a:t>
            </a:r>
            <a:r>
              <a:rPr lang="en-US" sz="2000" b="1" dirty="0"/>
              <a:t>. </a:t>
            </a:r>
            <a:r>
              <a:rPr lang="en-US" sz="2000" b="1" dirty="0" err="1"/>
              <a:t>Lopullinen</a:t>
            </a:r>
            <a:r>
              <a:rPr lang="en-US" sz="2000" b="1" dirty="0"/>
              <a:t> </a:t>
            </a:r>
            <a:r>
              <a:rPr lang="en-US" sz="2000" b="1" dirty="0" err="1"/>
              <a:t>valinta</a:t>
            </a:r>
            <a:r>
              <a:rPr lang="en-US" sz="2000" b="1" dirty="0"/>
              <a:t> </a:t>
            </a:r>
            <a:r>
              <a:rPr lang="en-US" sz="2000" b="1" dirty="0" err="1"/>
              <a:t>tehdään</a:t>
            </a:r>
            <a:r>
              <a:rPr lang="en-US" sz="2000" b="1" dirty="0"/>
              <a:t> </a:t>
            </a:r>
            <a:r>
              <a:rPr lang="en-US" sz="2000" b="1" dirty="0" err="1"/>
              <a:t>yleisöäänestyksellä</a:t>
            </a:r>
            <a:r>
              <a:rPr lang="en-US" sz="2000" b="1" dirty="0"/>
              <a:t> </a:t>
            </a:r>
            <a:r>
              <a:rPr lang="en-US" sz="2000" b="1" dirty="0" err="1"/>
              <a:t>jatkoon</a:t>
            </a:r>
            <a:r>
              <a:rPr lang="en-US" sz="2000" b="1" dirty="0"/>
              <a:t> </a:t>
            </a:r>
            <a:r>
              <a:rPr lang="en-US" sz="2000" b="1" dirty="0" err="1"/>
              <a:t>päässeistä</a:t>
            </a:r>
            <a:r>
              <a:rPr lang="en-US" sz="2000" b="1" dirty="0"/>
              <a:t> </a:t>
            </a:r>
            <a:r>
              <a:rPr lang="en-US" sz="2000" b="1" dirty="0" err="1"/>
              <a:t>ehdokkaista</a:t>
            </a:r>
            <a:r>
              <a:rPr lang="en-US" sz="2000" b="1" dirty="0"/>
              <a:t>.</a:t>
            </a:r>
          </a:p>
          <a:p>
            <a:pPr indent="-228600" algn="l">
              <a:buFont typeface="Arial" panose="020B0604020202020204" pitchFamily="34" charset="0"/>
              <a:buChar char="•"/>
            </a:pPr>
            <a:r>
              <a:rPr lang="en-US" sz="2000" b="1" dirty="0" err="1"/>
              <a:t>Tutustu</a:t>
            </a:r>
            <a:r>
              <a:rPr lang="en-US" sz="2000" b="1" dirty="0"/>
              <a:t> </a:t>
            </a:r>
            <a:r>
              <a:rPr lang="en-US" sz="2000" b="1" dirty="0" err="1"/>
              <a:t>ehdokkaisiin</a:t>
            </a:r>
            <a:r>
              <a:rPr lang="en-US" sz="2000" b="1" dirty="0"/>
              <a:t> </a:t>
            </a:r>
            <a:r>
              <a:rPr lang="en-US" sz="2000" b="1" dirty="0" err="1"/>
              <a:t>osoitteessa</a:t>
            </a:r>
            <a:r>
              <a:rPr lang="en-US" sz="2000" b="1" dirty="0"/>
              <a:t> </a:t>
            </a:r>
            <a:r>
              <a:rPr lang="en-US" sz="2000" b="1" dirty="0">
                <a:hlinkClick r:id="rId2"/>
              </a:rPr>
              <a:t>www.lions.fi</a:t>
            </a:r>
            <a:r>
              <a:rPr lang="en-US" sz="2000" b="1" dirty="0"/>
              <a:t> ja </a:t>
            </a:r>
            <a:r>
              <a:rPr lang="en-US" sz="2000" b="1" dirty="0" err="1"/>
              <a:t>äänestä</a:t>
            </a:r>
            <a:r>
              <a:rPr lang="en-US" sz="2000" b="1" dirty="0"/>
              <a:t> </a:t>
            </a:r>
            <a:r>
              <a:rPr lang="en-US" sz="2000" b="1" dirty="0" err="1"/>
              <a:t>Vuoden</a:t>
            </a:r>
            <a:r>
              <a:rPr lang="en-US" sz="2000" b="1" dirty="0"/>
              <a:t> </a:t>
            </a:r>
            <a:r>
              <a:rPr lang="en-US" sz="2000" b="1" dirty="0" err="1"/>
              <a:t>Hyväntekijää</a:t>
            </a:r>
            <a:r>
              <a:rPr lang="en-US" sz="2000" b="1" dirty="0"/>
              <a:t> 15.8. </a:t>
            </a:r>
            <a:r>
              <a:rPr lang="en-US" sz="2000" b="1" dirty="0" err="1"/>
              <a:t>mennessä</a:t>
            </a:r>
            <a:r>
              <a:rPr lang="en-US" sz="2000" b="1" dirty="0"/>
              <a:t> </a:t>
            </a:r>
            <a:r>
              <a:rPr lang="en-US" sz="2000" b="1" dirty="0" err="1"/>
              <a:t>osoitteessa</a:t>
            </a:r>
            <a:r>
              <a:rPr lang="en-US" sz="2000" b="1" dirty="0"/>
              <a:t> www.lions.fi/aanesta2026. </a:t>
            </a:r>
          </a:p>
          <a:p>
            <a:pPr algn="l"/>
            <a:endParaRPr lang="en-US" sz="2000" b="1" dirty="0"/>
          </a:p>
          <a:p>
            <a:pPr indent="-228600" algn="l">
              <a:buFont typeface="Arial" panose="020B0604020202020204" pitchFamily="34" charset="0"/>
              <a:buChar char="•"/>
            </a:pPr>
            <a:r>
              <a:rPr lang="en-US" sz="2000" b="1" dirty="0"/>
              <a:t>1. Johanna Kare</a:t>
            </a:r>
            <a:br>
              <a:rPr lang="en-US" sz="2000" b="1" dirty="0"/>
            </a:br>
            <a:r>
              <a:rPr lang="en-US" sz="2000" dirty="0" err="1"/>
              <a:t>valokuvaaja</a:t>
            </a:r>
            <a:r>
              <a:rPr lang="en-US" sz="2000" dirty="0"/>
              <a:t>, Helsinki</a:t>
            </a:r>
          </a:p>
          <a:p>
            <a:pPr indent="-228600" algn="l">
              <a:buFont typeface="Arial" panose="020B0604020202020204" pitchFamily="34" charset="0"/>
              <a:buChar char="•"/>
            </a:pPr>
            <a:r>
              <a:rPr lang="en-US" sz="2000" b="1" dirty="0"/>
              <a:t>2. Alexandra </a:t>
            </a:r>
            <a:r>
              <a:rPr lang="en-US" sz="2000" b="1" dirty="0" err="1"/>
              <a:t>Procopé</a:t>
            </a:r>
            <a:br>
              <a:rPr lang="en-US" sz="2000" b="1" dirty="0"/>
            </a:br>
            <a:r>
              <a:rPr lang="en-US" sz="2000" dirty="0"/>
              <a:t>We4you-yhdistys, Espoo</a:t>
            </a:r>
          </a:p>
          <a:p>
            <a:pPr indent="-228600" algn="l">
              <a:buFont typeface="Arial" panose="020B0604020202020204" pitchFamily="34" charset="0"/>
              <a:buChar char="•"/>
            </a:pPr>
            <a:r>
              <a:rPr lang="en-US" sz="2000" b="1"/>
              <a:t>3. </a:t>
            </a:r>
            <a:r>
              <a:rPr lang="en-US" sz="2000" b="1" dirty="0"/>
              <a:t>Kari-Matti Ylinen</a:t>
            </a:r>
            <a:r>
              <a:rPr lang="en-US" sz="2000" dirty="0"/>
              <a:t> </a:t>
            </a:r>
            <a:br>
              <a:rPr lang="en-US" sz="2000" dirty="0"/>
            </a:br>
            <a:r>
              <a:rPr lang="en-US" sz="2000" dirty="0" err="1"/>
              <a:t>Icehearts</a:t>
            </a:r>
            <a:r>
              <a:rPr lang="en-US" sz="2000" dirty="0"/>
              <a:t> ry, Pori</a:t>
            </a:r>
          </a:p>
        </p:txBody>
      </p:sp>
    </p:spTree>
    <p:extLst>
      <p:ext uri="{BB962C8B-B14F-4D97-AF65-F5344CB8AC3E}">
        <p14:creationId xmlns:p14="http://schemas.microsoft.com/office/powerpoint/2010/main" val="15441228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6" name="Rectangle 55">
            <a:extLst>
              <a:ext uri="{FF2B5EF4-FFF2-40B4-BE49-F238E27FC236}">
                <a16:creationId xmlns:a16="http://schemas.microsoft.com/office/drawing/2014/main" id="{1CDD8E39-EA14-4679-9655-1BFF5A7B63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Kuva 5">
            <a:extLst>
              <a:ext uri="{FF2B5EF4-FFF2-40B4-BE49-F238E27FC236}">
                <a16:creationId xmlns:a16="http://schemas.microsoft.com/office/drawing/2014/main" id="{A8936289-8086-3461-CA95-0F16307AA0ED}"/>
              </a:ext>
            </a:extLst>
          </p:cNvPr>
          <p:cNvPicPr>
            <a:picLocks noChangeAspect="1"/>
          </p:cNvPicPr>
          <p:nvPr/>
        </p:nvPicPr>
        <p:blipFill>
          <a:blip r:embed="rId2">
            <a:extLst>
              <a:ext uri="{28A0092B-C50C-407E-A947-70E740481C1C}">
                <a14:useLocalDpi xmlns:a14="http://schemas.microsoft.com/office/drawing/2010/main" val="0"/>
              </a:ext>
            </a:extLst>
          </a:blip>
          <a:srcRect t="5656" b="10074"/>
          <a:stretch>
            <a:fillRect/>
          </a:stretch>
        </p:blipFill>
        <p:spPr>
          <a:xfrm>
            <a:off x="20" y="10"/>
            <a:ext cx="12191980" cy="6857990"/>
          </a:xfrm>
          <a:custGeom>
            <a:avLst/>
            <a:gdLst/>
            <a:ahLst/>
            <a:cxnLst/>
            <a:rect l="l" t="t" r="r" b="b"/>
            <a:pathLst>
              <a:path w="12192000" h="6858000">
                <a:moveTo>
                  <a:pt x="0" y="0"/>
                </a:moveTo>
                <a:lnTo>
                  <a:pt x="12192000" y="0"/>
                </a:lnTo>
                <a:lnTo>
                  <a:pt x="12192000" y="6858000"/>
                </a:lnTo>
                <a:lnTo>
                  <a:pt x="11560655" y="6858000"/>
                </a:lnTo>
                <a:lnTo>
                  <a:pt x="11572884" y="6759738"/>
                </a:lnTo>
                <a:cubicBezTo>
                  <a:pt x="11663744" y="6693104"/>
                  <a:pt x="11749315" y="6619456"/>
                  <a:pt x="11812292" y="6532282"/>
                </a:cubicBezTo>
                <a:cubicBezTo>
                  <a:pt x="11851232" y="6478675"/>
                  <a:pt x="11886807" y="6425068"/>
                  <a:pt x="11956995" y="6386992"/>
                </a:cubicBezTo>
                <a:cubicBezTo>
                  <a:pt x="11918054" y="6334888"/>
                  <a:pt x="11851232" y="6322863"/>
                  <a:pt x="11801234" y="6284788"/>
                </a:cubicBezTo>
                <a:cubicBezTo>
                  <a:pt x="11797390" y="6253224"/>
                  <a:pt x="11876711" y="6262743"/>
                  <a:pt x="11856520" y="6193604"/>
                </a:cubicBezTo>
                <a:cubicBezTo>
                  <a:pt x="11829119" y="6101419"/>
                  <a:pt x="11858923" y="5996209"/>
                  <a:pt x="11722875" y="5956630"/>
                </a:cubicBezTo>
                <a:cubicBezTo>
                  <a:pt x="11686819" y="5866950"/>
                  <a:pt x="11676724" y="5723664"/>
                  <a:pt x="11763258" y="5635988"/>
                </a:cubicBezTo>
                <a:cubicBezTo>
                  <a:pt x="11892094" y="5505226"/>
                  <a:pt x="11871424" y="5422059"/>
                  <a:pt x="11706050" y="5351418"/>
                </a:cubicBezTo>
                <a:cubicBezTo>
                  <a:pt x="11684896" y="5342400"/>
                  <a:pt x="11707491" y="4786287"/>
                  <a:pt x="11697876" y="4763241"/>
                </a:cubicBezTo>
                <a:cubicBezTo>
                  <a:pt x="11713260" y="4731677"/>
                  <a:pt x="11749315" y="4739192"/>
                  <a:pt x="11776236" y="4730675"/>
                </a:cubicBezTo>
                <a:cubicBezTo>
                  <a:pt x="11894018" y="4694603"/>
                  <a:pt x="11897864" y="4694603"/>
                  <a:pt x="11868540" y="4584884"/>
                </a:cubicBezTo>
                <a:cubicBezTo>
                  <a:pt x="11859884" y="4551817"/>
                  <a:pt x="11880076" y="4538289"/>
                  <a:pt x="11898825" y="4517749"/>
                </a:cubicBezTo>
                <a:cubicBezTo>
                  <a:pt x="11969013" y="4441095"/>
                  <a:pt x="11969494" y="4440094"/>
                  <a:pt x="11897864" y="4375464"/>
                </a:cubicBezTo>
                <a:cubicBezTo>
                  <a:pt x="11877192" y="4356928"/>
                  <a:pt x="11863252" y="4336887"/>
                  <a:pt x="11854116" y="4311838"/>
                </a:cubicBezTo>
                <a:cubicBezTo>
                  <a:pt x="11837290" y="4266245"/>
                  <a:pt x="11837771" y="4228169"/>
                  <a:pt x="11901709" y="4203620"/>
                </a:cubicBezTo>
                <a:cubicBezTo>
                  <a:pt x="11946418" y="4186086"/>
                  <a:pt x="11971897" y="4166044"/>
                  <a:pt x="11974782" y="4114442"/>
                </a:cubicBezTo>
                <a:cubicBezTo>
                  <a:pt x="11976706" y="4071355"/>
                  <a:pt x="11981993" y="4043299"/>
                  <a:pt x="11932476" y="4024762"/>
                </a:cubicBezTo>
                <a:cubicBezTo>
                  <a:pt x="11892576" y="4009732"/>
                  <a:pt x="11881038" y="3977668"/>
                  <a:pt x="11885365" y="3939592"/>
                </a:cubicBezTo>
                <a:cubicBezTo>
                  <a:pt x="11895460" y="3846405"/>
                  <a:pt x="11841137" y="3791796"/>
                  <a:pt x="11751719" y="3749211"/>
                </a:cubicBezTo>
                <a:cubicBezTo>
                  <a:pt x="11666628" y="3708629"/>
                  <a:pt x="11592115" y="3654019"/>
                  <a:pt x="11513754" y="3604420"/>
                </a:cubicBezTo>
                <a:cubicBezTo>
                  <a:pt x="11426740" y="3549310"/>
                  <a:pt x="11325786" y="3516243"/>
                  <a:pt x="11220504" y="3488188"/>
                </a:cubicBezTo>
                <a:cubicBezTo>
                  <a:pt x="11239734" y="3448108"/>
                  <a:pt x="11306076" y="3470653"/>
                  <a:pt x="11312805" y="3414541"/>
                </a:cubicBezTo>
                <a:cubicBezTo>
                  <a:pt x="11148394" y="3366945"/>
                  <a:pt x="10991193" y="3295301"/>
                  <a:pt x="10805146" y="3277767"/>
                </a:cubicBezTo>
                <a:cubicBezTo>
                  <a:pt x="10955618" y="3286784"/>
                  <a:pt x="11092147" y="3222154"/>
                  <a:pt x="11234926" y="3203117"/>
                </a:cubicBezTo>
                <a:cubicBezTo>
                  <a:pt x="11248386" y="3171554"/>
                  <a:pt x="11217140" y="3179569"/>
                  <a:pt x="11204640" y="3174060"/>
                </a:cubicBezTo>
                <a:cubicBezTo>
                  <a:pt x="11192140" y="3168047"/>
                  <a:pt x="11176757" y="3166042"/>
                  <a:pt x="11174834" y="3143498"/>
                </a:cubicBezTo>
                <a:cubicBezTo>
                  <a:pt x="11243580" y="3110932"/>
                  <a:pt x="11329632" y="3132475"/>
                  <a:pt x="11400780" y="3099410"/>
                </a:cubicBezTo>
                <a:cubicBezTo>
                  <a:pt x="11384916" y="3051314"/>
                  <a:pt x="11323382" y="3080371"/>
                  <a:pt x="11297902" y="3041793"/>
                </a:cubicBezTo>
                <a:cubicBezTo>
                  <a:pt x="11364246" y="3034780"/>
                  <a:pt x="11425779" y="3031774"/>
                  <a:pt x="11485870" y="3021253"/>
                </a:cubicBezTo>
                <a:cubicBezTo>
                  <a:pt x="11532984" y="3013236"/>
                  <a:pt x="11545964" y="2972154"/>
                  <a:pt x="11513754" y="2944098"/>
                </a:cubicBezTo>
                <a:cubicBezTo>
                  <a:pt x="11484909" y="2919049"/>
                  <a:pt x="11442604" y="2917044"/>
                  <a:pt x="11405107" y="2906523"/>
                </a:cubicBezTo>
                <a:cubicBezTo>
                  <a:pt x="11137817" y="2833377"/>
                  <a:pt x="10857066" y="2809829"/>
                  <a:pt x="10572950" y="2803317"/>
                </a:cubicBezTo>
                <a:cubicBezTo>
                  <a:pt x="10117210" y="2792795"/>
                  <a:pt x="9660028" y="2793297"/>
                  <a:pt x="9205250" y="2778767"/>
                </a:cubicBezTo>
                <a:cubicBezTo>
                  <a:pt x="8996489" y="2772379"/>
                  <a:pt x="8788540" y="2761765"/>
                  <a:pt x="8579578" y="2759181"/>
                </a:cubicBezTo>
                <a:cubicBezTo>
                  <a:pt x="8509922" y="2758320"/>
                  <a:pt x="8440155" y="2758352"/>
                  <a:pt x="8370208" y="2759730"/>
                </a:cubicBezTo>
                <a:cubicBezTo>
                  <a:pt x="8070708" y="2765742"/>
                  <a:pt x="7771690" y="2764238"/>
                  <a:pt x="7470748" y="2819849"/>
                </a:cubicBezTo>
                <a:cubicBezTo>
                  <a:pt x="7316911" y="2848407"/>
                  <a:pt x="7156825" y="2838887"/>
                  <a:pt x="7001547" y="2861432"/>
                </a:cubicBezTo>
                <a:cubicBezTo>
                  <a:pt x="6765024" y="2896002"/>
                  <a:pt x="6528501" y="2936583"/>
                  <a:pt x="6295343" y="2988688"/>
                </a:cubicBezTo>
                <a:cubicBezTo>
                  <a:pt x="6222271" y="3005220"/>
                  <a:pt x="6131892" y="3015241"/>
                  <a:pt x="6075166" y="3078367"/>
                </a:cubicBezTo>
                <a:cubicBezTo>
                  <a:pt x="5985266" y="3038288"/>
                  <a:pt x="5929502" y="3113938"/>
                  <a:pt x="5859314" y="3139490"/>
                </a:cubicBezTo>
                <a:cubicBezTo>
                  <a:pt x="5831912" y="3149510"/>
                  <a:pt x="5795857" y="3163538"/>
                  <a:pt x="5800183" y="3195101"/>
                </a:cubicBezTo>
                <a:cubicBezTo>
                  <a:pt x="5804030" y="3234680"/>
                  <a:pt x="5844410" y="3260231"/>
                  <a:pt x="5882870" y="3252215"/>
                </a:cubicBezTo>
                <a:cubicBezTo>
                  <a:pt x="6002574" y="3227164"/>
                  <a:pt x="6109777" y="3283277"/>
                  <a:pt x="6232848" y="3274760"/>
                </a:cubicBezTo>
                <a:cubicBezTo>
                  <a:pt x="6125643" y="3298808"/>
                  <a:pt x="6018918" y="3323358"/>
                  <a:pt x="5911715" y="3347407"/>
                </a:cubicBezTo>
                <a:cubicBezTo>
                  <a:pt x="6070839" y="3366444"/>
                  <a:pt x="6227559" y="3332376"/>
                  <a:pt x="6384279" y="3312836"/>
                </a:cubicBezTo>
                <a:cubicBezTo>
                  <a:pt x="6434757" y="3306824"/>
                  <a:pt x="6513117" y="3260732"/>
                  <a:pt x="6526097" y="3325362"/>
                </a:cubicBezTo>
                <a:cubicBezTo>
                  <a:pt x="6534750" y="3368448"/>
                  <a:pt x="6450622" y="3371454"/>
                  <a:pt x="6403028" y="3383478"/>
                </a:cubicBezTo>
                <a:cubicBezTo>
                  <a:pt x="6192945" y="3435081"/>
                  <a:pt x="5979497" y="3465141"/>
                  <a:pt x="5767013" y="3500713"/>
                </a:cubicBezTo>
                <a:cubicBezTo>
                  <a:pt x="5746822" y="3504220"/>
                  <a:pt x="5720381" y="3501214"/>
                  <a:pt x="5706920" y="3511233"/>
                </a:cubicBezTo>
                <a:cubicBezTo>
                  <a:pt x="5598272" y="3591895"/>
                  <a:pt x="5460782" y="3618449"/>
                  <a:pt x="5310793" y="3677066"/>
                </a:cubicBezTo>
                <a:cubicBezTo>
                  <a:pt x="5405498" y="3704622"/>
                  <a:pt x="5469435" y="3648007"/>
                  <a:pt x="5548276" y="3660533"/>
                </a:cubicBezTo>
                <a:cubicBezTo>
                  <a:pt x="5467993" y="3721154"/>
                  <a:pt x="5374730" y="3732677"/>
                  <a:pt x="5293005" y="3765743"/>
                </a:cubicBezTo>
                <a:cubicBezTo>
                  <a:pt x="5234355" y="3789291"/>
                  <a:pt x="5016580" y="3862938"/>
                  <a:pt x="4983410" y="3883981"/>
                </a:cubicBezTo>
                <a:cubicBezTo>
                  <a:pt x="4883416" y="3949110"/>
                  <a:pt x="4756501" y="3979672"/>
                  <a:pt x="4674775" y="4068850"/>
                </a:cubicBezTo>
                <a:cubicBezTo>
                  <a:pt x="4617087" y="4131477"/>
                  <a:pt x="4520939" y="4119952"/>
                  <a:pt x="4453155" y="4163539"/>
                </a:cubicBezTo>
                <a:cubicBezTo>
                  <a:pt x="4429119" y="4204622"/>
                  <a:pt x="4475751" y="4215143"/>
                  <a:pt x="4492095" y="4237188"/>
                </a:cubicBezTo>
                <a:cubicBezTo>
                  <a:pt x="4513728" y="4266746"/>
                  <a:pt x="4475269" y="4283280"/>
                  <a:pt x="4464213" y="4318851"/>
                </a:cubicBezTo>
                <a:cubicBezTo>
                  <a:pt x="4591608" y="4278771"/>
                  <a:pt x="4713234" y="4255223"/>
                  <a:pt x="4857456" y="4241696"/>
                </a:cubicBezTo>
                <a:cubicBezTo>
                  <a:pt x="4809862" y="4299311"/>
                  <a:pt x="4752174" y="4274261"/>
                  <a:pt x="4713234" y="4295303"/>
                </a:cubicBezTo>
                <a:cubicBezTo>
                  <a:pt x="4687756" y="4308830"/>
                  <a:pt x="4648816" y="4314843"/>
                  <a:pt x="4656026" y="4348410"/>
                </a:cubicBezTo>
                <a:cubicBezTo>
                  <a:pt x="4661795" y="4374963"/>
                  <a:pt x="4694486" y="4371456"/>
                  <a:pt x="4718523" y="4368951"/>
                </a:cubicBezTo>
                <a:cubicBezTo>
                  <a:pt x="4810825" y="4359433"/>
                  <a:pt x="4900722" y="4356425"/>
                  <a:pt x="4989178" y="4420054"/>
                </a:cubicBezTo>
                <a:cubicBezTo>
                  <a:pt x="4764193" y="4512739"/>
                  <a:pt x="4505557" y="4473661"/>
                  <a:pt x="4304127" y="4609933"/>
                </a:cubicBezTo>
                <a:cubicBezTo>
                  <a:pt x="4332491" y="4652018"/>
                  <a:pt x="4372871" y="4629473"/>
                  <a:pt x="4402677" y="4624463"/>
                </a:cubicBezTo>
                <a:cubicBezTo>
                  <a:pt x="4598338" y="4590394"/>
                  <a:pt x="5297331" y="4651016"/>
                  <a:pt x="5398287" y="4608430"/>
                </a:cubicBezTo>
                <a:cubicBezTo>
                  <a:pt x="5460301" y="4582379"/>
                  <a:pt x="5525682" y="4569853"/>
                  <a:pt x="5592504" y="4585886"/>
                </a:cubicBezTo>
                <a:cubicBezTo>
                  <a:pt x="5656923" y="4601416"/>
                  <a:pt x="5640578" y="4819353"/>
                  <a:pt x="5411266" y="4964142"/>
                </a:cubicBezTo>
                <a:cubicBezTo>
                  <a:pt x="5378575" y="4984684"/>
                  <a:pt x="5524721" y="5014244"/>
                  <a:pt x="5480493" y="5031277"/>
                </a:cubicBezTo>
                <a:cubicBezTo>
                  <a:pt x="5445880" y="5044804"/>
                  <a:pt x="5276179" y="5037289"/>
                  <a:pt x="5233393" y="5047810"/>
                </a:cubicBezTo>
                <a:cubicBezTo>
                  <a:pt x="5216567" y="5052318"/>
                  <a:pt x="4701216" y="5221157"/>
                  <a:pt x="4750251" y="5256728"/>
                </a:cubicBezTo>
                <a:cubicBezTo>
                  <a:pt x="4896877" y="5363441"/>
                  <a:pt x="5388190" y="5558833"/>
                  <a:pt x="4508440" y="5624965"/>
                </a:cubicBezTo>
                <a:cubicBezTo>
                  <a:pt x="4536323" y="5663542"/>
                  <a:pt x="4613241" y="5638994"/>
                  <a:pt x="4602665" y="5706629"/>
                </a:cubicBezTo>
                <a:cubicBezTo>
                  <a:pt x="4485845" y="5743202"/>
                  <a:pt x="4350758" y="5741198"/>
                  <a:pt x="4215189" y="5797811"/>
                </a:cubicBezTo>
                <a:cubicBezTo>
                  <a:pt x="4276245" y="5838893"/>
                  <a:pt x="4346432" y="5813844"/>
                  <a:pt x="4407966" y="5826870"/>
                </a:cubicBezTo>
                <a:cubicBezTo>
                  <a:pt x="4373353" y="5878473"/>
                  <a:pt x="4313741" y="5870457"/>
                  <a:pt x="4265186" y="5881478"/>
                </a:cubicBezTo>
                <a:cubicBezTo>
                  <a:pt x="4220479" y="5892001"/>
                  <a:pt x="4125774" y="5981680"/>
                  <a:pt x="4145964" y="5977170"/>
                </a:cubicBezTo>
                <a:cubicBezTo>
                  <a:pt x="4332971" y="5937091"/>
                  <a:pt x="4522862" y="5948113"/>
                  <a:pt x="4710350" y="5909035"/>
                </a:cubicBezTo>
                <a:cubicBezTo>
                  <a:pt x="4772366" y="5896009"/>
                  <a:pt x="4842554" y="5870958"/>
                  <a:pt x="4870916" y="5949616"/>
                </a:cubicBezTo>
                <a:cubicBezTo>
                  <a:pt x="4879571" y="5972663"/>
                  <a:pt x="4873320" y="5980177"/>
                  <a:pt x="4960333" y="5949115"/>
                </a:cubicBezTo>
                <a:cubicBezTo>
                  <a:pt x="4994466" y="5937091"/>
                  <a:pt x="5039656" y="5924065"/>
                  <a:pt x="5073788" y="5953623"/>
                </a:cubicBezTo>
                <a:cubicBezTo>
                  <a:pt x="5052154" y="5990698"/>
                  <a:pt x="5010331" y="5979675"/>
                  <a:pt x="4979084" y="5990197"/>
                </a:cubicBezTo>
                <a:cubicBezTo>
                  <a:pt x="4896397" y="6017250"/>
                  <a:pt x="5180513" y="6120457"/>
                  <a:pt x="5100228" y="6151519"/>
                </a:cubicBezTo>
                <a:cubicBezTo>
                  <a:pt x="4935817" y="6215148"/>
                  <a:pt x="4832938" y="6196611"/>
                  <a:pt x="4666602" y="6266250"/>
                </a:cubicBezTo>
                <a:cubicBezTo>
                  <a:pt x="4723331" y="6264746"/>
                  <a:pt x="4706024" y="6288795"/>
                  <a:pt x="4762750" y="6288795"/>
                </a:cubicBezTo>
                <a:cubicBezTo>
                  <a:pt x="4788229" y="6288795"/>
                  <a:pt x="4815151" y="6294807"/>
                  <a:pt x="4815151" y="6322363"/>
                </a:cubicBezTo>
                <a:cubicBezTo>
                  <a:pt x="4815151" y="6348414"/>
                  <a:pt x="4516613" y="6491199"/>
                  <a:pt x="4558918" y="6504727"/>
                </a:cubicBezTo>
                <a:cubicBezTo>
                  <a:pt x="4674295" y="6541299"/>
                  <a:pt x="4970431" y="6429075"/>
                  <a:pt x="4899280" y="6480679"/>
                </a:cubicBezTo>
                <a:cubicBezTo>
                  <a:pt x="4791114" y="6559337"/>
                  <a:pt x="4774769" y="6574868"/>
                  <a:pt x="4692563" y="6586391"/>
                </a:cubicBezTo>
                <a:cubicBezTo>
                  <a:pt x="4621894" y="6596411"/>
                  <a:pt x="4373353" y="6816352"/>
                  <a:pt x="4303645" y="6834888"/>
                </a:cubicBezTo>
                <a:cubicBezTo>
                  <a:pt x="4288262" y="6838896"/>
                  <a:pt x="4291687" y="6845065"/>
                  <a:pt x="4307829" y="6852361"/>
                </a:cubicBezTo>
                <a:lnTo>
                  <a:pt x="4323786" y="6858000"/>
                </a:lnTo>
                <a:lnTo>
                  <a:pt x="0" y="6858000"/>
                </a:lnTo>
                <a:close/>
              </a:path>
            </a:pathLst>
          </a:custGeom>
        </p:spPr>
      </p:pic>
      <p:sp>
        <p:nvSpPr>
          <p:cNvPr id="2" name="Otsikko 1">
            <a:extLst>
              <a:ext uri="{FF2B5EF4-FFF2-40B4-BE49-F238E27FC236}">
                <a16:creationId xmlns:a16="http://schemas.microsoft.com/office/drawing/2014/main" id="{C9D6D251-4B33-6B1B-48A5-1BD60B8FBDAB}"/>
              </a:ext>
            </a:extLst>
          </p:cNvPr>
          <p:cNvSpPr>
            <a:spLocks noGrp="1"/>
          </p:cNvSpPr>
          <p:nvPr>
            <p:ph type="title"/>
          </p:nvPr>
        </p:nvSpPr>
        <p:spPr>
          <a:xfrm>
            <a:off x="5801709" y="2913535"/>
            <a:ext cx="5552090" cy="1336081"/>
          </a:xfrm>
        </p:spPr>
        <p:txBody>
          <a:bodyPr anchor="b">
            <a:normAutofit/>
          </a:bodyPr>
          <a:lstStyle/>
          <a:p>
            <a:r>
              <a:rPr lang="fi-FI" b="1" i="0" dirty="0">
                <a:effectLst/>
              </a:rPr>
              <a:t>1. </a:t>
            </a:r>
            <a:r>
              <a:rPr lang="fi-FI" b="1" dirty="0"/>
              <a:t>Johanna Kare</a:t>
            </a:r>
            <a:r>
              <a:rPr lang="fi-FI" dirty="0"/>
              <a:t> valokuvaaja, Helsinki</a:t>
            </a:r>
          </a:p>
        </p:txBody>
      </p:sp>
      <p:sp>
        <p:nvSpPr>
          <p:cNvPr id="3" name="Sisällön paikkamerkki 2">
            <a:extLst>
              <a:ext uri="{FF2B5EF4-FFF2-40B4-BE49-F238E27FC236}">
                <a16:creationId xmlns:a16="http://schemas.microsoft.com/office/drawing/2014/main" id="{DEF48378-348D-57D7-81FF-86A367B0599C}"/>
              </a:ext>
            </a:extLst>
          </p:cNvPr>
          <p:cNvSpPr>
            <a:spLocks noGrp="1"/>
          </p:cNvSpPr>
          <p:nvPr>
            <p:ph idx="1"/>
          </p:nvPr>
        </p:nvSpPr>
        <p:spPr>
          <a:xfrm>
            <a:off x="5648179" y="4339883"/>
            <a:ext cx="5705620" cy="1906172"/>
          </a:xfrm>
        </p:spPr>
        <p:txBody>
          <a:bodyPr>
            <a:noAutofit/>
          </a:bodyPr>
          <a:lstStyle/>
          <a:p>
            <a:pPr marL="0" indent="0">
              <a:buNone/>
            </a:pPr>
            <a:r>
              <a:rPr lang="en-US" sz="1100" b="1" dirty="0"/>
              <a:t>Johanna Kare </a:t>
            </a:r>
            <a:r>
              <a:rPr lang="en-US" sz="1100" dirty="0" err="1"/>
              <a:t>tekee</a:t>
            </a:r>
            <a:r>
              <a:rPr lang="en-US" sz="1100" dirty="0"/>
              <a:t> </a:t>
            </a:r>
            <a:r>
              <a:rPr lang="en-US" sz="1100" dirty="0" err="1"/>
              <a:t>työtä</a:t>
            </a:r>
            <a:r>
              <a:rPr lang="en-US" sz="1100" dirty="0"/>
              <a:t>, </a:t>
            </a:r>
            <a:r>
              <a:rPr lang="en-US" sz="1100" dirty="0" err="1"/>
              <a:t>jolla</a:t>
            </a:r>
            <a:r>
              <a:rPr lang="en-US" sz="1100" dirty="0"/>
              <a:t> on </a:t>
            </a:r>
            <a:r>
              <a:rPr lang="en-US" sz="1100" dirty="0" err="1"/>
              <a:t>suuri</a:t>
            </a:r>
            <a:r>
              <a:rPr lang="en-US" sz="1100" dirty="0"/>
              <a:t> </a:t>
            </a:r>
            <a:r>
              <a:rPr lang="en-US" sz="1100" dirty="0" err="1"/>
              <a:t>inhimillinen</a:t>
            </a:r>
            <a:r>
              <a:rPr lang="en-US" sz="1100" dirty="0"/>
              <a:t> </a:t>
            </a:r>
            <a:r>
              <a:rPr lang="en-US" sz="1100" dirty="0" err="1"/>
              <a:t>merkitys</a:t>
            </a:r>
            <a:r>
              <a:rPr lang="en-US" sz="1100" dirty="0"/>
              <a:t>. Hän on </a:t>
            </a:r>
            <a:r>
              <a:rPr lang="en-US" sz="1100" dirty="0" err="1"/>
              <a:t>valokuvataiteilija</a:t>
            </a:r>
            <a:r>
              <a:rPr lang="en-US" sz="1100" dirty="0"/>
              <a:t>, </a:t>
            </a:r>
            <a:r>
              <a:rPr lang="en-US" sz="1100" dirty="0" err="1"/>
              <a:t>joka</a:t>
            </a:r>
            <a:r>
              <a:rPr lang="en-US" sz="1100" dirty="0"/>
              <a:t> </a:t>
            </a:r>
            <a:r>
              <a:rPr lang="en-US" sz="1100" dirty="0" err="1"/>
              <a:t>tuo</a:t>
            </a:r>
            <a:r>
              <a:rPr lang="en-US" sz="1100" dirty="0"/>
              <a:t> </a:t>
            </a:r>
            <a:r>
              <a:rPr lang="en-US" sz="1100" dirty="0" err="1"/>
              <a:t>esiin</a:t>
            </a:r>
            <a:r>
              <a:rPr lang="en-US" sz="1100" dirty="0"/>
              <a:t> </a:t>
            </a:r>
            <a:r>
              <a:rPr lang="en-US" sz="1100" dirty="0" err="1"/>
              <a:t>ihmisiä</a:t>
            </a:r>
            <a:r>
              <a:rPr lang="en-US" sz="1100" dirty="0"/>
              <a:t> ja </a:t>
            </a:r>
            <a:r>
              <a:rPr lang="en-US" sz="1100" dirty="0" err="1"/>
              <a:t>elämäntilanteita</a:t>
            </a:r>
            <a:r>
              <a:rPr lang="en-US" sz="1100" dirty="0"/>
              <a:t>, </a:t>
            </a:r>
            <a:r>
              <a:rPr lang="en-US" sz="1100" dirty="0" err="1"/>
              <a:t>jotka</a:t>
            </a:r>
            <a:r>
              <a:rPr lang="en-US" sz="1100" dirty="0"/>
              <a:t> </a:t>
            </a:r>
            <a:r>
              <a:rPr lang="en-US" sz="1100" dirty="0" err="1"/>
              <a:t>jäävät</a:t>
            </a:r>
            <a:r>
              <a:rPr lang="en-US" sz="1100" dirty="0"/>
              <a:t> </a:t>
            </a:r>
            <a:r>
              <a:rPr lang="en-US" sz="1100" dirty="0" err="1"/>
              <a:t>usein</a:t>
            </a:r>
            <a:r>
              <a:rPr lang="en-US" sz="1100" dirty="0"/>
              <a:t> </a:t>
            </a:r>
            <a:r>
              <a:rPr lang="en-US" sz="1100" dirty="0" err="1"/>
              <a:t>yhteiskunnassa</a:t>
            </a:r>
            <a:r>
              <a:rPr lang="en-US" sz="1100" dirty="0"/>
              <a:t> </a:t>
            </a:r>
            <a:r>
              <a:rPr lang="en-US" sz="1100" dirty="0" err="1"/>
              <a:t>syrjään</a:t>
            </a:r>
            <a:r>
              <a:rPr lang="en-US" sz="1100" dirty="0"/>
              <a:t> tai </a:t>
            </a:r>
            <a:r>
              <a:rPr lang="en-US" sz="1100" dirty="0" err="1"/>
              <a:t>näkymättömiin</a:t>
            </a:r>
            <a:r>
              <a:rPr lang="en-US" sz="1100" dirty="0"/>
              <a:t>. </a:t>
            </a:r>
            <a:r>
              <a:rPr lang="en-US" sz="1100" dirty="0" err="1"/>
              <a:t>Hänen</a:t>
            </a:r>
            <a:r>
              <a:rPr lang="en-US" sz="1100" dirty="0"/>
              <a:t> </a:t>
            </a:r>
            <a:r>
              <a:rPr lang="en-US" sz="1100" dirty="0" err="1"/>
              <a:t>työnsä</a:t>
            </a:r>
            <a:r>
              <a:rPr lang="en-US" sz="1100" dirty="0"/>
              <a:t> </a:t>
            </a:r>
            <a:r>
              <a:rPr lang="en-US" sz="1100" dirty="0" err="1"/>
              <a:t>lisää</a:t>
            </a:r>
            <a:r>
              <a:rPr lang="en-US" sz="1100" dirty="0"/>
              <a:t> </a:t>
            </a:r>
            <a:r>
              <a:rPr lang="en-US" sz="1100" dirty="0" err="1"/>
              <a:t>ymmärrystä</a:t>
            </a:r>
            <a:r>
              <a:rPr lang="en-US" sz="1100" dirty="0"/>
              <a:t>, </a:t>
            </a:r>
            <a:r>
              <a:rPr lang="en-US" sz="1100" dirty="0" err="1"/>
              <a:t>myötätuntoa</a:t>
            </a:r>
            <a:r>
              <a:rPr lang="en-US" sz="1100" dirty="0"/>
              <a:t> ja </a:t>
            </a:r>
            <a:r>
              <a:rPr lang="en-US" sz="1100" dirty="0" err="1"/>
              <a:t>yhteisymmärrystä</a:t>
            </a:r>
            <a:r>
              <a:rPr lang="en-US" sz="1100" dirty="0"/>
              <a:t> </a:t>
            </a:r>
            <a:r>
              <a:rPr lang="en-US" sz="1100" dirty="0" err="1"/>
              <a:t>ihmisten</a:t>
            </a:r>
            <a:r>
              <a:rPr lang="en-US" sz="1100" dirty="0"/>
              <a:t> </a:t>
            </a:r>
            <a:r>
              <a:rPr lang="en-US" sz="1100" dirty="0" err="1"/>
              <a:t>välillä</a:t>
            </a:r>
            <a:r>
              <a:rPr lang="en-US" sz="1100" dirty="0"/>
              <a:t>.</a:t>
            </a:r>
            <a:endParaRPr lang="fi-FI" sz="1100" dirty="0"/>
          </a:p>
          <a:p>
            <a:pPr marL="0" indent="0">
              <a:buNone/>
            </a:pPr>
            <a:r>
              <a:rPr lang="en-US" sz="1100" dirty="0"/>
              <a:t>Johanna Kare </a:t>
            </a:r>
            <a:r>
              <a:rPr lang="en-US" sz="1100" dirty="0" err="1"/>
              <a:t>toimii</a:t>
            </a:r>
            <a:r>
              <a:rPr lang="en-US" sz="1100" dirty="0"/>
              <a:t> </a:t>
            </a:r>
            <a:r>
              <a:rPr lang="en-US" sz="1100" dirty="0" err="1"/>
              <a:t>epäitsekkäästi</a:t>
            </a:r>
            <a:r>
              <a:rPr lang="en-US" sz="1100" dirty="0"/>
              <a:t> ja </a:t>
            </a:r>
            <a:r>
              <a:rPr lang="en-US" sz="1100" dirty="0" err="1"/>
              <a:t>heikompien</a:t>
            </a:r>
            <a:r>
              <a:rPr lang="en-US" sz="1100" dirty="0"/>
              <a:t> </a:t>
            </a:r>
            <a:r>
              <a:rPr lang="en-US" sz="1100" dirty="0" err="1"/>
              <a:t>puolustajana</a:t>
            </a:r>
            <a:r>
              <a:rPr lang="en-US" sz="1100" dirty="0"/>
              <a:t>. Hän </a:t>
            </a:r>
            <a:r>
              <a:rPr lang="en-US" sz="1100" dirty="0" err="1"/>
              <a:t>antaa</a:t>
            </a:r>
            <a:r>
              <a:rPr lang="en-US" sz="1100" dirty="0"/>
              <a:t> </a:t>
            </a:r>
            <a:r>
              <a:rPr lang="en-US" sz="1100" dirty="0" err="1"/>
              <a:t>kasvot</a:t>
            </a:r>
            <a:r>
              <a:rPr lang="en-US" sz="1100" dirty="0"/>
              <a:t> ja </a:t>
            </a:r>
            <a:r>
              <a:rPr lang="en-US" sz="1100" dirty="0" err="1"/>
              <a:t>äänen</a:t>
            </a:r>
            <a:r>
              <a:rPr lang="en-US" sz="1100" dirty="0"/>
              <a:t> </a:t>
            </a:r>
            <a:r>
              <a:rPr lang="en-US" sz="1100" dirty="0" err="1"/>
              <a:t>ihmisille</a:t>
            </a:r>
            <a:r>
              <a:rPr lang="en-US" sz="1100" dirty="0"/>
              <a:t>, </a:t>
            </a:r>
            <a:r>
              <a:rPr lang="en-US" sz="1100" dirty="0" err="1"/>
              <a:t>joita</a:t>
            </a:r>
            <a:r>
              <a:rPr lang="en-US" sz="1100" dirty="0"/>
              <a:t> </a:t>
            </a:r>
            <a:r>
              <a:rPr lang="en-US" sz="1100" dirty="0" err="1"/>
              <a:t>ei</a:t>
            </a:r>
            <a:r>
              <a:rPr lang="en-US" sz="1100" dirty="0"/>
              <a:t> </a:t>
            </a:r>
            <a:r>
              <a:rPr lang="en-US" sz="1100" dirty="0" err="1"/>
              <a:t>aina</a:t>
            </a:r>
            <a:r>
              <a:rPr lang="en-US" sz="1100" dirty="0"/>
              <a:t> </a:t>
            </a:r>
            <a:r>
              <a:rPr lang="en-US" sz="1100" dirty="0" err="1"/>
              <a:t>nähdä</a:t>
            </a:r>
            <a:r>
              <a:rPr lang="en-US" sz="1100" dirty="0"/>
              <a:t> tai </a:t>
            </a:r>
            <a:r>
              <a:rPr lang="en-US" sz="1100" dirty="0" err="1"/>
              <a:t>kuulla</a:t>
            </a:r>
            <a:r>
              <a:rPr lang="en-US" sz="1100" dirty="0"/>
              <a:t>. </a:t>
            </a:r>
            <a:r>
              <a:rPr lang="en-US" sz="1100" dirty="0" err="1"/>
              <a:t>Hänen</a:t>
            </a:r>
            <a:r>
              <a:rPr lang="en-US" sz="1100" dirty="0"/>
              <a:t> </a:t>
            </a:r>
            <a:r>
              <a:rPr lang="en-US" sz="1100" dirty="0" err="1"/>
              <a:t>näyttelynsä</a:t>
            </a:r>
            <a:r>
              <a:rPr lang="en-US" sz="1100" dirty="0"/>
              <a:t> </a:t>
            </a:r>
            <a:r>
              <a:rPr lang="en-US" sz="1100" dirty="0" err="1"/>
              <a:t>käsittelevät</a:t>
            </a:r>
            <a:r>
              <a:rPr lang="en-US" sz="1100" dirty="0"/>
              <a:t> </a:t>
            </a:r>
            <a:r>
              <a:rPr lang="en-US" sz="1100" dirty="0" err="1"/>
              <a:t>muun</a:t>
            </a:r>
            <a:r>
              <a:rPr lang="en-US" sz="1100" dirty="0"/>
              <a:t> </a:t>
            </a:r>
            <a:r>
              <a:rPr lang="en-US" sz="1100" dirty="0" err="1"/>
              <a:t>muassa</a:t>
            </a:r>
            <a:r>
              <a:rPr lang="en-US" sz="1100" dirty="0"/>
              <a:t> </a:t>
            </a:r>
            <a:r>
              <a:rPr lang="en-US" sz="1100" dirty="0" err="1"/>
              <a:t>vammaisuutta</a:t>
            </a:r>
            <a:r>
              <a:rPr lang="en-US" sz="1100" dirty="0"/>
              <a:t>, </a:t>
            </a:r>
            <a:r>
              <a:rPr lang="en-US" sz="1100" dirty="0" err="1"/>
              <a:t>kiusaamista</a:t>
            </a:r>
            <a:r>
              <a:rPr lang="en-US" sz="1100" dirty="0"/>
              <a:t>, </a:t>
            </a:r>
            <a:r>
              <a:rPr lang="en-US" sz="1100" dirty="0" err="1"/>
              <a:t>vankeutta</a:t>
            </a:r>
            <a:r>
              <a:rPr lang="en-US" sz="1100" dirty="0"/>
              <a:t>, </a:t>
            </a:r>
            <a:r>
              <a:rPr lang="en-US" sz="1100" dirty="0" err="1"/>
              <a:t>päihdeongelmien</a:t>
            </a:r>
            <a:r>
              <a:rPr lang="en-US" sz="1100" dirty="0"/>
              <a:t> </a:t>
            </a:r>
            <a:r>
              <a:rPr lang="en-US" sz="1100" dirty="0" err="1"/>
              <a:t>vaikutuksia</a:t>
            </a:r>
            <a:r>
              <a:rPr lang="en-US" sz="1100" dirty="0"/>
              <a:t> </a:t>
            </a:r>
            <a:r>
              <a:rPr lang="en-US" sz="1100" dirty="0" err="1"/>
              <a:t>läheisiin</a:t>
            </a:r>
            <a:r>
              <a:rPr lang="en-US" sz="1100" dirty="0"/>
              <a:t> </a:t>
            </a:r>
            <a:r>
              <a:rPr lang="en-US" sz="1100" dirty="0" err="1"/>
              <a:t>sekä</a:t>
            </a:r>
            <a:r>
              <a:rPr lang="en-US" sz="1100" dirty="0"/>
              <a:t> </a:t>
            </a:r>
            <a:r>
              <a:rPr lang="en-US" sz="1100" dirty="0" err="1"/>
              <a:t>kehitysvammaisten</a:t>
            </a:r>
            <a:r>
              <a:rPr lang="en-US" sz="1100" dirty="0"/>
              <a:t> </a:t>
            </a:r>
            <a:r>
              <a:rPr lang="en-US" sz="1100" dirty="0" err="1"/>
              <a:t>ihmisten</a:t>
            </a:r>
            <a:r>
              <a:rPr lang="en-US" sz="1100" dirty="0"/>
              <a:t> </a:t>
            </a:r>
            <a:r>
              <a:rPr lang="en-US" sz="1100" dirty="0" err="1"/>
              <a:t>rakkautta</a:t>
            </a:r>
            <a:r>
              <a:rPr lang="en-US" sz="1100" dirty="0"/>
              <a:t> ja </a:t>
            </a:r>
            <a:r>
              <a:rPr lang="en-US" sz="1100" dirty="0" err="1"/>
              <a:t>ihmisarvoa</a:t>
            </a:r>
            <a:r>
              <a:rPr lang="en-US" sz="1100" dirty="0"/>
              <a:t>. Hän </a:t>
            </a:r>
            <a:r>
              <a:rPr lang="en-US" sz="1100" dirty="0" err="1"/>
              <a:t>muistuttaa</a:t>
            </a:r>
            <a:r>
              <a:rPr lang="en-US" sz="1100" dirty="0"/>
              <a:t> </a:t>
            </a:r>
            <a:r>
              <a:rPr lang="en-US" sz="1100" dirty="0" err="1"/>
              <a:t>työnsä</a:t>
            </a:r>
            <a:r>
              <a:rPr lang="en-US" sz="1100" dirty="0"/>
              <a:t> kautta, </a:t>
            </a:r>
            <a:r>
              <a:rPr lang="en-US" sz="1100" dirty="0" err="1"/>
              <a:t>että</a:t>
            </a:r>
            <a:r>
              <a:rPr lang="en-US" sz="1100" dirty="0"/>
              <a:t> </a:t>
            </a:r>
            <a:r>
              <a:rPr lang="en-US" sz="1100" dirty="0" err="1"/>
              <a:t>jokainen</a:t>
            </a:r>
            <a:r>
              <a:rPr lang="en-US" sz="1100" dirty="0"/>
              <a:t> </a:t>
            </a:r>
            <a:r>
              <a:rPr lang="en-US" sz="1100" dirty="0" err="1"/>
              <a:t>ihminen</a:t>
            </a:r>
            <a:r>
              <a:rPr lang="en-US" sz="1100" dirty="0"/>
              <a:t> on </a:t>
            </a:r>
            <a:r>
              <a:rPr lang="en-US" sz="1100" dirty="0" err="1"/>
              <a:t>arvokas</a:t>
            </a:r>
            <a:r>
              <a:rPr lang="en-US" sz="1100" dirty="0"/>
              <a:t>.</a:t>
            </a:r>
          </a:p>
          <a:p>
            <a:pPr marL="0" indent="0">
              <a:buNone/>
            </a:pPr>
            <a:r>
              <a:rPr lang="en-US" sz="1100" dirty="0" err="1"/>
              <a:t>Hänen</a:t>
            </a:r>
            <a:r>
              <a:rPr lang="en-US" sz="1100" dirty="0"/>
              <a:t> </a:t>
            </a:r>
            <a:r>
              <a:rPr lang="en-US" sz="1100" dirty="0" err="1"/>
              <a:t>työnsä</a:t>
            </a:r>
            <a:r>
              <a:rPr lang="en-US" sz="1100" dirty="0"/>
              <a:t> </a:t>
            </a:r>
            <a:r>
              <a:rPr lang="en-US" sz="1100" dirty="0" err="1"/>
              <a:t>auttaa</a:t>
            </a:r>
            <a:r>
              <a:rPr lang="en-US" sz="1100" dirty="0"/>
              <a:t> </a:t>
            </a:r>
            <a:r>
              <a:rPr lang="en-US" sz="1100" dirty="0" err="1"/>
              <a:t>ihmisiä</a:t>
            </a:r>
            <a:r>
              <a:rPr lang="en-US" sz="1100" dirty="0"/>
              <a:t> </a:t>
            </a:r>
            <a:r>
              <a:rPr lang="en-US" sz="1100" dirty="0" err="1"/>
              <a:t>katsomaan</a:t>
            </a:r>
            <a:r>
              <a:rPr lang="en-US" sz="1100" dirty="0"/>
              <a:t> </a:t>
            </a:r>
            <a:r>
              <a:rPr lang="en-US" sz="1100" dirty="0" err="1"/>
              <a:t>toisiaan</a:t>
            </a:r>
            <a:r>
              <a:rPr lang="en-US" sz="1100" dirty="0"/>
              <a:t> </a:t>
            </a:r>
            <a:r>
              <a:rPr lang="en-US" sz="1100" dirty="0" err="1"/>
              <a:t>lempeämmin</a:t>
            </a:r>
            <a:r>
              <a:rPr lang="en-US" sz="1100" dirty="0"/>
              <a:t> ja </a:t>
            </a:r>
            <a:r>
              <a:rPr lang="en-US" sz="1100" dirty="0" err="1"/>
              <a:t>ymmärtämään</a:t>
            </a:r>
            <a:r>
              <a:rPr lang="en-US" sz="1100" dirty="0"/>
              <a:t> </a:t>
            </a:r>
            <a:r>
              <a:rPr lang="en-US" sz="1100" dirty="0" err="1"/>
              <a:t>paremmin</a:t>
            </a:r>
            <a:r>
              <a:rPr lang="en-US" sz="1100" dirty="0"/>
              <a:t> </a:t>
            </a:r>
            <a:r>
              <a:rPr lang="en-US" sz="1100" dirty="0" err="1"/>
              <a:t>erilaisia</a:t>
            </a:r>
            <a:r>
              <a:rPr lang="en-US" sz="1100" dirty="0"/>
              <a:t> </a:t>
            </a:r>
            <a:r>
              <a:rPr lang="en-US" sz="1100" dirty="0" err="1"/>
              <a:t>elämäntilanteita</a:t>
            </a:r>
            <a:r>
              <a:rPr lang="en-US" sz="1100" dirty="0"/>
              <a:t>. Hän </a:t>
            </a:r>
            <a:r>
              <a:rPr lang="en-US" sz="1100" dirty="0" err="1"/>
              <a:t>rakentaa</a:t>
            </a:r>
            <a:r>
              <a:rPr lang="en-US" sz="1100" dirty="0"/>
              <a:t> </a:t>
            </a:r>
            <a:r>
              <a:rPr lang="en-US" sz="1100" dirty="0" err="1"/>
              <a:t>yhteisöä</a:t>
            </a:r>
            <a:r>
              <a:rPr lang="en-US" sz="1100" dirty="0"/>
              <a:t>, </a:t>
            </a:r>
            <a:r>
              <a:rPr lang="en-US" sz="1100" dirty="0" err="1"/>
              <a:t>jossa</a:t>
            </a:r>
            <a:r>
              <a:rPr lang="en-US" sz="1100" dirty="0"/>
              <a:t> </a:t>
            </a:r>
            <a:r>
              <a:rPr lang="en-US" sz="1100" dirty="0" err="1"/>
              <a:t>jokaisella</a:t>
            </a:r>
            <a:r>
              <a:rPr lang="en-US" sz="1100" dirty="0"/>
              <a:t> on </a:t>
            </a:r>
            <a:r>
              <a:rPr lang="en-US" sz="1100" dirty="0" err="1"/>
              <a:t>paikka</a:t>
            </a:r>
            <a:r>
              <a:rPr lang="en-US" sz="1100" dirty="0"/>
              <a:t>. </a:t>
            </a:r>
            <a:endParaRPr lang="fi-FI" sz="1100" dirty="0"/>
          </a:p>
          <a:p>
            <a:pPr marL="0" indent="0">
              <a:buNone/>
            </a:pPr>
            <a:r>
              <a:rPr lang="fi-FI" sz="1100" dirty="0"/>
              <a:t>Ehdottajat: Helena Kotivuori, Jaana Sarajuuri, Ruut Nygård, Elina Kanerva ja Mikko Sorsa</a:t>
            </a:r>
          </a:p>
        </p:txBody>
      </p:sp>
    </p:spTree>
    <p:extLst>
      <p:ext uri="{BB962C8B-B14F-4D97-AF65-F5344CB8AC3E}">
        <p14:creationId xmlns:p14="http://schemas.microsoft.com/office/powerpoint/2010/main" val="11982895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C4AA06E-6F00-17EF-E9A8-1F141BE79897}"/>
            </a:ext>
          </a:extLst>
        </p:cNvPr>
        <p:cNvGrpSpPr/>
        <p:nvPr/>
      </p:nvGrpSpPr>
      <p:grpSpPr>
        <a:xfrm>
          <a:off x="0" y="0"/>
          <a:ext cx="0" cy="0"/>
          <a:chOff x="0" y="0"/>
          <a:chExt cx="0" cy="0"/>
        </a:xfrm>
      </p:grpSpPr>
      <p:sp useBgFill="1">
        <p:nvSpPr>
          <p:cNvPr id="38" name="Rectangle 37">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27A446A9-73FA-ACA7-9A60-2D55153CE8E8}"/>
              </a:ext>
            </a:extLst>
          </p:cNvPr>
          <p:cNvSpPr>
            <a:spLocks noGrp="1"/>
          </p:cNvSpPr>
          <p:nvPr>
            <p:ph type="title"/>
          </p:nvPr>
        </p:nvSpPr>
        <p:spPr>
          <a:xfrm>
            <a:off x="6513788" y="365125"/>
            <a:ext cx="4840010" cy="1807305"/>
          </a:xfrm>
        </p:spPr>
        <p:txBody>
          <a:bodyPr>
            <a:normAutofit/>
          </a:bodyPr>
          <a:lstStyle/>
          <a:p>
            <a:r>
              <a:rPr lang="fi-FI" sz="4100" b="1"/>
              <a:t>2</a:t>
            </a:r>
            <a:r>
              <a:rPr lang="fi-FI" sz="4100" b="1" i="0">
                <a:effectLst/>
              </a:rPr>
              <a:t>. </a:t>
            </a:r>
            <a:r>
              <a:rPr lang="fi-FI" sz="4100" b="1"/>
              <a:t>Alexandra Procopé</a:t>
            </a:r>
            <a:br>
              <a:rPr lang="fi-FI" sz="4100" b="1"/>
            </a:br>
            <a:r>
              <a:rPr lang="fi-FI" sz="4100"/>
              <a:t>We4you-yhdistys, Espoo</a:t>
            </a:r>
          </a:p>
        </p:txBody>
      </p:sp>
      <p:pic>
        <p:nvPicPr>
          <p:cNvPr id="6" name="Kuva 5">
            <a:extLst>
              <a:ext uri="{FF2B5EF4-FFF2-40B4-BE49-F238E27FC236}">
                <a16:creationId xmlns:a16="http://schemas.microsoft.com/office/drawing/2014/main" id="{D8B5B413-5C5A-5BA7-2AFB-078368CFCBDC}"/>
              </a:ext>
            </a:extLst>
          </p:cNvPr>
          <p:cNvPicPr>
            <a:picLocks noChangeAspect="1"/>
          </p:cNvPicPr>
          <p:nvPr/>
        </p:nvPicPr>
        <p:blipFill>
          <a:blip r:embed="rId2">
            <a:extLst>
              <a:ext uri="{28A0092B-C50C-407E-A947-70E740481C1C}">
                <a14:useLocalDpi xmlns:a14="http://schemas.microsoft.com/office/drawing/2010/main" val="0"/>
              </a:ext>
            </a:extLst>
          </a:blip>
          <a:srcRect t="990" r="-1" b="22206"/>
          <a:stretch>
            <a:fillRect/>
          </a:stretch>
        </p:blipFill>
        <p:spPr>
          <a:xfrm>
            <a:off x="20" y="10"/>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3" name="Sisällön paikkamerkki 2">
            <a:extLst>
              <a:ext uri="{FF2B5EF4-FFF2-40B4-BE49-F238E27FC236}">
                <a16:creationId xmlns:a16="http://schemas.microsoft.com/office/drawing/2014/main" id="{DD319766-04C2-989C-0056-BD10A7A495DC}"/>
              </a:ext>
            </a:extLst>
          </p:cNvPr>
          <p:cNvSpPr>
            <a:spLocks noGrp="1"/>
          </p:cNvSpPr>
          <p:nvPr>
            <p:ph idx="1"/>
          </p:nvPr>
        </p:nvSpPr>
        <p:spPr>
          <a:xfrm>
            <a:off x="6513788" y="2333297"/>
            <a:ext cx="4840010" cy="3843666"/>
          </a:xfrm>
        </p:spPr>
        <p:txBody>
          <a:bodyPr>
            <a:normAutofit/>
          </a:bodyPr>
          <a:lstStyle/>
          <a:p>
            <a:pPr marL="0" indent="0">
              <a:buNone/>
            </a:pPr>
            <a:r>
              <a:rPr lang="fi-FI" sz="1100" b="1" noProof="0" dirty="0"/>
              <a:t>Alexandra </a:t>
            </a:r>
            <a:r>
              <a:rPr lang="fi-FI" sz="1100" b="1" noProof="0" dirty="0" err="1"/>
              <a:t>Procopé</a:t>
            </a:r>
            <a:r>
              <a:rPr lang="fi-FI" sz="1100" b="1" noProof="0" dirty="0"/>
              <a:t> </a:t>
            </a:r>
            <a:r>
              <a:rPr lang="fi-FI" sz="1100" noProof="0" dirty="0"/>
              <a:t>on we4you ry:n perustaja ja toiminnanjohtaja. Hän on omistanut elämäntyönsä vakavasti ja parantumattomasti sairaiden lasten, nuorten ja heidän perheidensä tukemiseen tilanteissa, joissa elämä on kaikkein hauraimmillaan.</a:t>
            </a:r>
          </a:p>
          <a:p>
            <a:pPr marL="0" indent="0">
              <a:buNone/>
            </a:pPr>
            <a:r>
              <a:rPr lang="fi-FI" sz="1100" noProof="0" dirty="0" err="1"/>
              <a:t>Procopé</a:t>
            </a:r>
            <a:r>
              <a:rPr lang="fi-FI" sz="1100" noProof="0" dirty="0"/>
              <a:t> perusti we4you-hyväntekeväisyysjärjestön vuonna 2013 ja vuodesta 2020 lähtien toiminta on keskittynyt erityisesti vakavasti sairaisiin ja saattohoidossa oleviin lapsiin. Yhdistyksen keskeinen tehtävä on toteuttaa parantumattomasti sairaiden lasten ja nuorten unelmia silloin, kun aikaa on vähän, mutta merkitykselliset hetket ovat kaikkein arvokkaimpia. Lapsi tai nuori saa esittää kolme toivetta, joita yhdistys pyrkii toteuttamaan yhdessä lahjoittajien ja yhteistyökumppaneiden kanssa. Toiveiden toteuttaminen tuo lapsille ja heidän perheilleen hetkiä, joissa sairaus ei ole keskiössä. Hetkiä, joissa on iloa, toivoa ja normaalia elämää.</a:t>
            </a:r>
          </a:p>
          <a:p>
            <a:pPr marL="0" indent="0">
              <a:buNone/>
            </a:pPr>
            <a:r>
              <a:rPr lang="fi-FI" sz="1100" noProof="0" dirty="0"/>
              <a:t>Toiveiden lisäksi we4you auttaa perheitä hyvin konkreettisesti hauraan arjen keskellä ja tukee perheitä taloudellisesti. We4you:n toiminta rahoitetaan pääosin rahankeräysvaroin.</a:t>
            </a:r>
          </a:p>
          <a:p>
            <a:pPr marL="0" indent="0">
              <a:buNone/>
            </a:pPr>
            <a:r>
              <a:rPr lang="fi-FI" sz="1100" noProof="0" dirty="0"/>
              <a:t>Monille perheille Alexandra </a:t>
            </a:r>
            <a:r>
              <a:rPr lang="fi-FI" sz="1100" noProof="0" dirty="0" err="1"/>
              <a:t>Procopé</a:t>
            </a:r>
            <a:r>
              <a:rPr lang="fi-FI" sz="1100" noProof="0" dirty="0"/>
              <a:t> ei ole vain järjestön toiminnanjohtaja, vaan ihminen, joka kulkee heidän rinnallaan elämän vaikeimpina hetkinä. Hän on kuin sadusta tuttu keiju, joka kulkee hiljaa ihmisten rinnalla ja levittää ympärilleen taikapölyä - pieniä ihmeitä, lämpöä ja unohtumattomia hetkiä.</a:t>
            </a:r>
          </a:p>
          <a:p>
            <a:pPr marL="0" indent="0">
              <a:buNone/>
            </a:pPr>
            <a:r>
              <a:rPr lang="fi-FI" sz="1100" noProof="0" dirty="0"/>
              <a:t>Ehdottaja: Minna Suojoki</a:t>
            </a:r>
          </a:p>
        </p:txBody>
      </p:sp>
    </p:spTree>
    <p:extLst>
      <p:ext uri="{BB962C8B-B14F-4D97-AF65-F5344CB8AC3E}">
        <p14:creationId xmlns:p14="http://schemas.microsoft.com/office/powerpoint/2010/main" val="16867168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4" name="Rectangle 63">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C9D6D251-4B33-6B1B-48A5-1BD60B8FBDAB}"/>
              </a:ext>
            </a:extLst>
          </p:cNvPr>
          <p:cNvSpPr>
            <a:spLocks noGrp="1"/>
          </p:cNvSpPr>
          <p:nvPr>
            <p:ph type="title"/>
          </p:nvPr>
        </p:nvSpPr>
        <p:spPr>
          <a:xfrm>
            <a:off x="838201" y="365125"/>
            <a:ext cx="5251316" cy="1807305"/>
          </a:xfrm>
        </p:spPr>
        <p:txBody>
          <a:bodyPr>
            <a:normAutofit/>
          </a:bodyPr>
          <a:lstStyle/>
          <a:p>
            <a:r>
              <a:rPr lang="en-US" b="1"/>
              <a:t>3. </a:t>
            </a:r>
            <a:r>
              <a:rPr lang="fi-FI" b="1"/>
              <a:t>Kari-Matti Ylinen</a:t>
            </a:r>
            <a:r>
              <a:rPr lang="fi-FI"/>
              <a:t> </a:t>
            </a:r>
            <a:br>
              <a:rPr lang="fi-FI"/>
            </a:br>
            <a:r>
              <a:rPr lang="fi-FI"/>
              <a:t>Icehearts ry, Pori</a:t>
            </a:r>
          </a:p>
        </p:txBody>
      </p:sp>
      <p:sp>
        <p:nvSpPr>
          <p:cNvPr id="3" name="Sisällön paikkamerkki 2">
            <a:extLst>
              <a:ext uri="{FF2B5EF4-FFF2-40B4-BE49-F238E27FC236}">
                <a16:creationId xmlns:a16="http://schemas.microsoft.com/office/drawing/2014/main" id="{DEF48378-348D-57D7-81FF-86A367B0599C}"/>
              </a:ext>
            </a:extLst>
          </p:cNvPr>
          <p:cNvSpPr>
            <a:spLocks noGrp="1"/>
          </p:cNvSpPr>
          <p:nvPr>
            <p:ph idx="1"/>
          </p:nvPr>
        </p:nvSpPr>
        <p:spPr>
          <a:xfrm>
            <a:off x="838200" y="2333297"/>
            <a:ext cx="4619621" cy="3843666"/>
          </a:xfrm>
        </p:spPr>
        <p:txBody>
          <a:bodyPr>
            <a:normAutofit/>
          </a:bodyPr>
          <a:lstStyle/>
          <a:p>
            <a:pPr marL="0" indent="0">
              <a:buNone/>
            </a:pPr>
            <a:r>
              <a:rPr lang="fi-FI" sz="1300" b="1" noProof="0" dirty="0">
                <a:highlight>
                  <a:srgbClr val="FFFFFF"/>
                </a:highlight>
              </a:rPr>
              <a:t>Kari-Matti Ylinen </a:t>
            </a:r>
            <a:r>
              <a:rPr lang="fi-FI" sz="1300" noProof="0" dirty="0">
                <a:highlight>
                  <a:srgbClr val="FFFFFF"/>
                </a:highlight>
              </a:rPr>
              <a:t>on tullut Porin seudulla ja Satakunnassa tunnetuksi etenkin nuorten, nuorten aikuisten sekä aikuisten auttamisesta</a:t>
            </a:r>
            <a:r>
              <a:rPr lang="fi-FI" sz="1300" b="1" noProof="0" dirty="0">
                <a:highlight>
                  <a:srgbClr val="FFFFFF"/>
                </a:highlight>
              </a:rPr>
              <a:t>.</a:t>
            </a:r>
            <a:r>
              <a:rPr lang="fi-FI" sz="1300" noProof="0" dirty="0">
                <a:highlight>
                  <a:srgbClr val="FFFFFF"/>
                </a:highlight>
              </a:rPr>
              <a:t> </a:t>
            </a:r>
          </a:p>
          <a:p>
            <a:pPr marL="0" indent="0">
              <a:buNone/>
            </a:pPr>
            <a:r>
              <a:rPr lang="fi-FI" sz="1300" noProof="0" dirty="0">
                <a:highlight>
                  <a:srgbClr val="FFFFFF"/>
                </a:highlight>
              </a:rPr>
              <a:t>Kari-Matti Ylinen on vahva esimerkki siitä, miten maailmassa yhteiseloa tulisi ylläpitää. Hän on sosiaalialan timanttinen ammattihenkilö, joka on elämänsä aikana auttanut kymmeniä ja jopa satoja nuoria elämän poluilla kohti aikuisuutta. </a:t>
            </a:r>
          </a:p>
          <a:p>
            <a:pPr marL="0" indent="0">
              <a:buNone/>
            </a:pPr>
            <a:r>
              <a:rPr lang="fi-FI" sz="1300" noProof="0" dirty="0">
                <a:highlight>
                  <a:srgbClr val="FFFFFF"/>
                </a:highlight>
              </a:rPr>
              <a:t>Ylinen on auttanut ja auttaa ihmisiä puhtaasti sydämestään, eikä ole ottanut minkäänlaista korvausta vastaan auttamisesta. </a:t>
            </a:r>
          </a:p>
          <a:p>
            <a:pPr marL="0" indent="0">
              <a:buNone/>
            </a:pPr>
            <a:r>
              <a:rPr lang="fi-FI" sz="1300" noProof="0" dirty="0">
                <a:highlight>
                  <a:srgbClr val="FFFFFF"/>
                </a:highlight>
              </a:rPr>
              <a:t>Porin seudulla on paljon nuoria aikuisia, jotka ovat saaneet elämänsä raiteilleen Kari-Matti Ylisen avulla. Nuoret ovat elossa ja työelämässä, heillä on perhesuhteet kunnossa ja koulutus, kiitos Kari-Matin.</a:t>
            </a:r>
          </a:p>
          <a:p>
            <a:pPr marL="0" indent="0">
              <a:buNone/>
            </a:pPr>
            <a:endParaRPr lang="fi-FI" sz="1300" noProof="0" dirty="0">
              <a:highlight>
                <a:srgbClr val="FFFFFF"/>
              </a:highlight>
            </a:endParaRPr>
          </a:p>
          <a:p>
            <a:pPr marL="0" indent="0">
              <a:buNone/>
            </a:pPr>
            <a:r>
              <a:rPr lang="fi-FI" sz="1300" noProof="0" dirty="0">
                <a:highlight>
                  <a:srgbClr val="FFFFFF"/>
                </a:highlight>
              </a:rPr>
              <a:t>Ehdottaja: Jori Luukko</a:t>
            </a:r>
          </a:p>
        </p:txBody>
      </p:sp>
      <p:pic>
        <p:nvPicPr>
          <p:cNvPr id="5" name="Kuva 4">
            <a:extLst>
              <a:ext uri="{FF2B5EF4-FFF2-40B4-BE49-F238E27FC236}">
                <a16:creationId xmlns:a16="http://schemas.microsoft.com/office/drawing/2014/main" id="{D341F652-710F-DB52-965E-7C070FF3ED97}"/>
              </a:ext>
            </a:extLst>
          </p:cNvPr>
          <p:cNvPicPr>
            <a:picLocks noChangeAspect="1"/>
          </p:cNvPicPr>
          <p:nvPr/>
        </p:nvPicPr>
        <p:blipFill>
          <a:blip r:embed="rId2">
            <a:extLst>
              <a:ext uri="{28A0092B-C50C-407E-A947-70E740481C1C}">
                <a14:useLocalDpi xmlns:a14="http://schemas.microsoft.com/office/drawing/2010/main" val="0"/>
              </a:ext>
            </a:extLst>
          </a:blip>
          <a:srcRect r="-1" b="20640"/>
          <a:stretch>
            <a:fillRect/>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21582209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8" name="Rectangle 107">
            <a:extLst>
              <a:ext uri="{FF2B5EF4-FFF2-40B4-BE49-F238E27FC236}">
                <a16:creationId xmlns:a16="http://schemas.microsoft.com/office/drawing/2014/main" id="{50D1C5B3-B60D-4696-AE60-100D5EC8AB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Rectangle 109">
            <a:extLst>
              <a:ext uri="{FF2B5EF4-FFF2-40B4-BE49-F238E27FC236}">
                <a16:creationId xmlns:a16="http://schemas.microsoft.com/office/drawing/2014/main" id="{5184EE59-3061-456B-9FB5-98A8E0E74B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a:extLst>
              <a:ext uri="{FF2B5EF4-FFF2-40B4-BE49-F238E27FC236}">
                <a16:creationId xmlns:a16="http://schemas.microsoft.com/office/drawing/2014/main" id="{F7E07B5E-9FB5-4C91-8BE4-6167EB58D0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a:extLst>
              <a:ext uri="{FF2B5EF4-FFF2-40B4-BE49-F238E27FC236}">
                <a16:creationId xmlns:a16="http://schemas.microsoft.com/office/drawing/2014/main" id="{37524947-EB09-4DD9-973B-9F75BBCD72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6" name="Rectangle 115">
            <a:extLst>
              <a:ext uri="{FF2B5EF4-FFF2-40B4-BE49-F238E27FC236}">
                <a16:creationId xmlns:a16="http://schemas.microsoft.com/office/drawing/2014/main" id="{D30C8E25-2DD1-45C6-9F04-0F0CBF6660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Freeform: Shape 117">
            <a:extLst>
              <a:ext uri="{FF2B5EF4-FFF2-40B4-BE49-F238E27FC236}">
                <a16:creationId xmlns:a16="http://schemas.microsoft.com/office/drawing/2014/main" id="{BC57EA3C-C239-4132-A618-5CBE9F896B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Otsikko 1">
            <a:extLst>
              <a:ext uri="{FF2B5EF4-FFF2-40B4-BE49-F238E27FC236}">
                <a16:creationId xmlns:a16="http://schemas.microsoft.com/office/drawing/2014/main" id="{C045CE8E-1028-F5F5-CCAB-1BE45F78DC02}"/>
              </a:ext>
            </a:extLst>
          </p:cNvPr>
          <p:cNvSpPr>
            <a:spLocks noGrp="1"/>
          </p:cNvSpPr>
          <p:nvPr>
            <p:ph type="title"/>
          </p:nvPr>
        </p:nvSpPr>
        <p:spPr>
          <a:xfrm>
            <a:off x="566382" y="456345"/>
            <a:ext cx="3111690" cy="3556097"/>
          </a:xfrm>
        </p:spPr>
        <p:txBody>
          <a:bodyPr anchor="b">
            <a:normAutofit/>
          </a:bodyPr>
          <a:lstStyle/>
          <a:p>
            <a:pPr algn="r"/>
            <a:r>
              <a:rPr lang="fi-FI" sz="4000">
                <a:solidFill>
                  <a:srgbClr val="FFFFFF"/>
                </a:solidFill>
              </a:rPr>
              <a:t>Äänestä Vuoden Hyväntekijää 2026</a:t>
            </a:r>
            <a:endParaRPr lang="fi-FI" sz="4000" dirty="0">
              <a:solidFill>
                <a:srgbClr val="FFFFFF"/>
              </a:solidFill>
            </a:endParaRPr>
          </a:p>
        </p:txBody>
      </p:sp>
      <p:sp>
        <p:nvSpPr>
          <p:cNvPr id="3" name="Sisällön paikkamerkki 2">
            <a:extLst>
              <a:ext uri="{FF2B5EF4-FFF2-40B4-BE49-F238E27FC236}">
                <a16:creationId xmlns:a16="http://schemas.microsoft.com/office/drawing/2014/main" id="{E78CBB0E-DC65-0400-85C7-EEC63B46D211}"/>
              </a:ext>
            </a:extLst>
          </p:cNvPr>
          <p:cNvSpPr>
            <a:spLocks noGrp="1"/>
          </p:cNvSpPr>
          <p:nvPr>
            <p:ph idx="1"/>
          </p:nvPr>
        </p:nvSpPr>
        <p:spPr>
          <a:xfrm>
            <a:off x="4688007" y="511389"/>
            <a:ext cx="3124284" cy="5848468"/>
          </a:xfrm>
        </p:spPr>
        <p:txBody>
          <a:bodyPr anchor="ctr">
            <a:normAutofit/>
          </a:bodyPr>
          <a:lstStyle/>
          <a:p>
            <a:endParaRPr lang="en-US" sz="1900" b="1" dirty="0"/>
          </a:p>
          <a:p>
            <a:endParaRPr lang="en-US" sz="1900" b="1" dirty="0"/>
          </a:p>
          <a:p>
            <a:r>
              <a:rPr lang="fi-FI" sz="1900" b="1" dirty="0"/>
              <a:t>1. Johanna Kare</a:t>
            </a:r>
          </a:p>
          <a:p>
            <a:pPr marL="0" indent="0">
              <a:buNone/>
            </a:pPr>
            <a:r>
              <a:rPr lang="fi-FI" sz="1900" dirty="0"/>
              <a:t>valokuvaaja, Helsinki</a:t>
            </a:r>
          </a:p>
          <a:p>
            <a:endParaRPr lang="fi-FI" sz="1900" b="1" dirty="0"/>
          </a:p>
          <a:p>
            <a:r>
              <a:rPr lang="fi-FI" sz="1900" b="1" dirty="0"/>
              <a:t>2. Alexandra </a:t>
            </a:r>
            <a:r>
              <a:rPr lang="fi-FI" sz="1900" b="1" dirty="0" err="1"/>
              <a:t>Procopé</a:t>
            </a:r>
            <a:endParaRPr lang="fi-FI" sz="1900" b="1" dirty="0"/>
          </a:p>
          <a:p>
            <a:pPr marL="0" indent="0">
              <a:buNone/>
            </a:pPr>
            <a:r>
              <a:rPr lang="fi-FI" sz="1900" dirty="0"/>
              <a:t>We4you-yhdistys, Espoo</a:t>
            </a:r>
          </a:p>
          <a:p>
            <a:endParaRPr lang="fi-FI" sz="1900" b="1" dirty="0"/>
          </a:p>
          <a:p>
            <a:r>
              <a:rPr lang="fi-FI" sz="1900" b="1" dirty="0"/>
              <a:t>3. Kari-Matti Ylinen </a:t>
            </a:r>
          </a:p>
          <a:p>
            <a:pPr marL="0" indent="0">
              <a:buNone/>
            </a:pPr>
            <a:r>
              <a:rPr lang="fi-FI" sz="1900" dirty="0" err="1"/>
              <a:t>Icehearts</a:t>
            </a:r>
            <a:r>
              <a:rPr lang="fi-FI" sz="1900" dirty="0"/>
              <a:t> ry, Pori</a:t>
            </a:r>
          </a:p>
          <a:p>
            <a:endParaRPr lang="fi-FI" sz="1900" dirty="0"/>
          </a:p>
          <a:p>
            <a:pPr marL="0" indent="0">
              <a:buNone/>
            </a:pPr>
            <a:endParaRPr lang="fi-FI" sz="1900" dirty="0"/>
          </a:p>
          <a:p>
            <a:pPr marL="0" indent="0">
              <a:buNone/>
            </a:pPr>
            <a:r>
              <a:rPr lang="en-US" sz="1900" b="1" i="1" dirty="0" err="1"/>
              <a:t>Äänestä</a:t>
            </a:r>
            <a:r>
              <a:rPr lang="en-US" sz="1900" b="1" i="1" dirty="0"/>
              <a:t> </a:t>
            </a:r>
            <a:r>
              <a:rPr lang="en-US" sz="1900" b="1" i="1" dirty="0" err="1"/>
              <a:t>Vuoden</a:t>
            </a:r>
            <a:r>
              <a:rPr lang="en-US" sz="1900" b="1" i="1" dirty="0"/>
              <a:t> </a:t>
            </a:r>
            <a:r>
              <a:rPr lang="en-US" sz="1900" b="1" i="1" dirty="0" err="1"/>
              <a:t>Hyväntekijää</a:t>
            </a:r>
            <a:r>
              <a:rPr lang="en-US" sz="1900" b="1" i="1" dirty="0"/>
              <a:t> 15.8. </a:t>
            </a:r>
            <a:r>
              <a:rPr lang="en-US" sz="1900" b="1" i="1" dirty="0" err="1"/>
              <a:t>mennessä</a:t>
            </a:r>
            <a:r>
              <a:rPr lang="en-US" sz="1900" b="1" i="1" dirty="0"/>
              <a:t> </a:t>
            </a:r>
            <a:r>
              <a:rPr lang="en-US" sz="1900" b="1" i="1" dirty="0" err="1"/>
              <a:t>osoitteessa</a:t>
            </a:r>
            <a:r>
              <a:rPr lang="en-US" sz="1900" b="1" i="1" dirty="0"/>
              <a:t> www.lions.fi/aanesta2026</a:t>
            </a:r>
          </a:p>
          <a:p>
            <a:endParaRPr lang="en-US" sz="1900" dirty="0"/>
          </a:p>
          <a:p>
            <a:endParaRPr lang="en-US" sz="1900" b="1" dirty="0"/>
          </a:p>
          <a:p>
            <a:endParaRPr lang="fi-FI" sz="1900" dirty="0"/>
          </a:p>
        </p:txBody>
      </p:sp>
      <p:pic>
        <p:nvPicPr>
          <p:cNvPr id="13" name="Kuva 12">
            <a:extLst>
              <a:ext uri="{FF2B5EF4-FFF2-40B4-BE49-F238E27FC236}">
                <a16:creationId xmlns:a16="http://schemas.microsoft.com/office/drawing/2014/main" id="{189C98E1-ACDA-F9C4-5AC6-3439FC48950C}"/>
              </a:ext>
            </a:extLst>
          </p:cNvPr>
          <p:cNvPicPr>
            <a:picLocks noChangeAspect="1"/>
          </p:cNvPicPr>
          <p:nvPr/>
        </p:nvPicPr>
        <p:blipFill>
          <a:blip r:embed="rId2">
            <a:extLst>
              <a:ext uri="{28A0092B-C50C-407E-A947-70E740481C1C}">
                <a14:useLocalDpi xmlns:a14="http://schemas.microsoft.com/office/drawing/2010/main" val="0"/>
              </a:ext>
            </a:extLst>
          </a:blip>
          <a:srcRect r="-1" b="12194"/>
          <a:stretch>
            <a:fillRect/>
          </a:stretch>
        </p:blipFill>
        <p:spPr>
          <a:xfrm>
            <a:off x="8331957" y="2264408"/>
            <a:ext cx="3860043" cy="2313194"/>
          </a:xfrm>
          <a:prstGeom prst="rect">
            <a:avLst/>
          </a:prstGeom>
        </p:spPr>
      </p:pic>
      <p:pic>
        <p:nvPicPr>
          <p:cNvPr id="5" name="Kuva 4">
            <a:extLst>
              <a:ext uri="{FF2B5EF4-FFF2-40B4-BE49-F238E27FC236}">
                <a16:creationId xmlns:a16="http://schemas.microsoft.com/office/drawing/2014/main" id="{76C33EC3-7408-2746-8CE1-E312112F86B3}"/>
              </a:ext>
            </a:extLst>
          </p:cNvPr>
          <p:cNvPicPr>
            <a:picLocks noChangeAspect="1"/>
          </p:cNvPicPr>
          <p:nvPr/>
        </p:nvPicPr>
        <p:blipFill>
          <a:blip r:embed="rId3">
            <a:extLst>
              <a:ext uri="{28A0092B-C50C-407E-A947-70E740481C1C}">
                <a14:useLocalDpi xmlns:a14="http://schemas.microsoft.com/office/drawing/2010/main" val="0"/>
              </a:ext>
            </a:extLst>
          </a:blip>
          <a:srcRect t="3419" r="-1" b="7836"/>
          <a:stretch>
            <a:fillRect/>
          </a:stretch>
        </p:blipFill>
        <p:spPr>
          <a:xfrm>
            <a:off x="8331956" y="10138"/>
            <a:ext cx="3860043" cy="2286543"/>
          </a:xfrm>
          <a:prstGeom prst="rect">
            <a:avLst/>
          </a:prstGeom>
        </p:spPr>
      </p:pic>
      <p:pic>
        <p:nvPicPr>
          <p:cNvPr id="6" name="Kuva 5">
            <a:extLst>
              <a:ext uri="{FF2B5EF4-FFF2-40B4-BE49-F238E27FC236}">
                <a16:creationId xmlns:a16="http://schemas.microsoft.com/office/drawing/2014/main" id="{A4FA42EB-A837-A29B-0CD7-DB470BAFE4D2}"/>
              </a:ext>
            </a:extLst>
          </p:cNvPr>
          <p:cNvPicPr>
            <a:picLocks noChangeAspect="1"/>
          </p:cNvPicPr>
          <p:nvPr/>
        </p:nvPicPr>
        <p:blipFill>
          <a:blip r:embed="rId4">
            <a:extLst>
              <a:ext uri="{28A0092B-C50C-407E-A947-70E740481C1C}">
                <a14:useLocalDpi xmlns:a14="http://schemas.microsoft.com/office/drawing/2010/main" val="0"/>
              </a:ext>
            </a:extLst>
          </a:blip>
          <a:srcRect r="-1" b="17693"/>
          <a:stretch>
            <a:fillRect/>
          </a:stretch>
        </p:blipFill>
        <p:spPr>
          <a:xfrm>
            <a:off x="8331955" y="4551753"/>
            <a:ext cx="3860043" cy="2311316"/>
          </a:xfrm>
          <a:prstGeom prst="rect">
            <a:avLst/>
          </a:prstGeom>
        </p:spPr>
      </p:pic>
    </p:spTree>
    <p:extLst>
      <p:ext uri="{BB962C8B-B14F-4D97-AF65-F5344CB8AC3E}">
        <p14:creationId xmlns:p14="http://schemas.microsoft.com/office/powerpoint/2010/main" val="320883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7" name="Rectangle 26">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Freeform: Shape 34">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7" name="Rectangle 36">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15D603EC-1895-D7F6-5949-9994B3769169}"/>
              </a:ext>
            </a:extLst>
          </p:cNvPr>
          <p:cNvSpPr>
            <a:spLocks noGrp="1"/>
          </p:cNvSpPr>
          <p:nvPr>
            <p:ph type="title"/>
          </p:nvPr>
        </p:nvSpPr>
        <p:spPr>
          <a:xfrm>
            <a:off x="466722" y="586855"/>
            <a:ext cx="3201366" cy="3387497"/>
          </a:xfrm>
        </p:spPr>
        <p:txBody>
          <a:bodyPr anchor="b">
            <a:normAutofit/>
          </a:bodyPr>
          <a:lstStyle/>
          <a:p>
            <a:pPr algn="r"/>
            <a:r>
              <a:rPr lang="fi-FI" sz="2800" b="1">
                <a:solidFill>
                  <a:srgbClr val="FFFFFF"/>
                </a:solidFill>
              </a:rPr>
              <a:t>Kuka sinun mielestäsi tulisi palkita merkityksellisimpänä Vuoden Hyväntekijänä?</a:t>
            </a:r>
            <a:br>
              <a:rPr lang="fi-FI" sz="2800" b="1">
                <a:solidFill>
                  <a:srgbClr val="FFFFFF"/>
                </a:solidFill>
              </a:rPr>
            </a:br>
            <a:endParaRPr lang="fi-FI" sz="2800" b="1">
              <a:solidFill>
                <a:srgbClr val="FFFFFF"/>
              </a:solidFill>
            </a:endParaRPr>
          </a:p>
        </p:txBody>
      </p:sp>
      <p:sp>
        <p:nvSpPr>
          <p:cNvPr id="3" name="Sisällön paikkamerkki 2">
            <a:extLst>
              <a:ext uri="{FF2B5EF4-FFF2-40B4-BE49-F238E27FC236}">
                <a16:creationId xmlns:a16="http://schemas.microsoft.com/office/drawing/2014/main" id="{F24105BD-C63E-7423-9FC1-99C9E2C698E9}"/>
              </a:ext>
            </a:extLst>
          </p:cNvPr>
          <p:cNvSpPr>
            <a:spLocks noGrp="1"/>
          </p:cNvSpPr>
          <p:nvPr>
            <p:ph idx="1"/>
          </p:nvPr>
        </p:nvSpPr>
        <p:spPr>
          <a:xfrm>
            <a:off x="4810259" y="649480"/>
            <a:ext cx="6555347" cy="5546047"/>
          </a:xfrm>
        </p:spPr>
        <p:txBody>
          <a:bodyPr anchor="ctr">
            <a:normAutofit/>
          </a:bodyPr>
          <a:lstStyle/>
          <a:p>
            <a:r>
              <a:rPr lang="fi-FI" sz="2000" b="1" dirty="0"/>
              <a:t>Vuoden Hyväntekijää </a:t>
            </a:r>
            <a:r>
              <a:rPr lang="fi-FI" sz="2000" dirty="0"/>
              <a:t>ovat voineet ehdottaa kaikki suomalaiset 15.5.2026 mennessä.</a:t>
            </a:r>
          </a:p>
          <a:p>
            <a:pPr marL="0" indent="0">
              <a:buNone/>
            </a:pPr>
            <a:r>
              <a:rPr lang="fi-FI" sz="2000" dirty="0"/>
              <a:t> </a:t>
            </a:r>
          </a:p>
          <a:p>
            <a:r>
              <a:rPr lang="fi-FI" sz="2000" dirty="0"/>
              <a:t>Jatkoon päässeet ehdotukset julkistetaan vuosikokouksessa </a:t>
            </a:r>
            <a:r>
              <a:rPr lang="fi-FI" sz="2000" b="1" dirty="0"/>
              <a:t>13.6.2026</a:t>
            </a:r>
            <a:r>
              <a:rPr lang="fi-FI" sz="2000" dirty="0"/>
              <a:t> yleisöäänestykseen. </a:t>
            </a:r>
          </a:p>
          <a:p>
            <a:pPr marL="0" indent="0">
              <a:buNone/>
            </a:pPr>
            <a:r>
              <a:rPr lang="fi-FI" sz="2000" dirty="0"/>
              <a:t> </a:t>
            </a:r>
          </a:p>
          <a:p>
            <a:r>
              <a:rPr lang="fi-FI" sz="2000" dirty="0"/>
              <a:t>Suomen Lions-liitto palkitsee vuosittain Hyvän Päivänä 8.10. Vuoden Hyväntekijät. Ensimmäisen kerran Vuoden Hyväntekijät valittiin vuonna 2015.</a:t>
            </a:r>
          </a:p>
          <a:p>
            <a:endParaRPr lang="fi-FI" sz="2000" dirty="0"/>
          </a:p>
        </p:txBody>
      </p:sp>
    </p:spTree>
    <p:extLst>
      <p:ext uri="{BB962C8B-B14F-4D97-AF65-F5344CB8AC3E}">
        <p14:creationId xmlns:p14="http://schemas.microsoft.com/office/powerpoint/2010/main" val="1676049992"/>
      </p:ext>
    </p:extLst>
  </p:cSld>
  <p:clrMapOvr>
    <a:masterClrMapping/>
  </p:clrMapOvr>
</p:sld>
</file>

<file path=ppt/theme/theme1.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13023</TotalTime>
  <Words>626</Words>
  <Application>Microsoft Office PowerPoint</Application>
  <PresentationFormat>Laajakuva</PresentationFormat>
  <Paragraphs>46</Paragraphs>
  <Slides>6</Slides>
  <Notes>0</Notes>
  <HiddenSlides>0</HiddenSlides>
  <MMClips>0</MMClips>
  <ScaleCrop>false</ScaleCrop>
  <HeadingPairs>
    <vt:vector size="6" baseType="variant">
      <vt:variant>
        <vt:lpstr>Käytetyt fontit</vt:lpstr>
      </vt:variant>
      <vt:variant>
        <vt:i4>3</vt:i4>
      </vt:variant>
      <vt:variant>
        <vt:lpstr>Teema</vt:lpstr>
      </vt:variant>
      <vt:variant>
        <vt:i4>1</vt:i4>
      </vt:variant>
      <vt:variant>
        <vt:lpstr>Dian otsikot</vt:lpstr>
      </vt:variant>
      <vt:variant>
        <vt:i4>6</vt:i4>
      </vt:variant>
    </vt:vector>
  </HeadingPairs>
  <TitlesOfParts>
    <vt:vector size="10" baseType="lpstr">
      <vt:lpstr>Arial</vt:lpstr>
      <vt:lpstr>Calibri</vt:lpstr>
      <vt:lpstr>Calibri Light</vt:lpstr>
      <vt:lpstr>Office-teema</vt:lpstr>
      <vt:lpstr>Äänestä Vuoden Hyväntekijää</vt:lpstr>
      <vt:lpstr>1. Johanna Kare valokuvaaja, Helsinki</vt:lpstr>
      <vt:lpstr>2. Alexandra Procopé We4you-yhdistys, Espoo</vt:lpstr>
      <vt:lpstr>3. Kari-Matti Ylinen  Icehearts ry, Pori</vt:lpstr>
      <vt:lpstr>Äänestä Vuoden Hyväntekijää 2026</vt:lpstr>
      <vt:lpstr>Kuka sinun mielestäsi tulisi palkita merkityksellisimpänä Vuoden Hyväntekijänä?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Äänestä Vuoden Hyväntekijää</dc:title>
  <dc:creator>Anna-Kaisa Jansson</dc:creator>
  <cp:lastModifiedBy>Anna-Kaisa Jansson</cp:lastModifiedBy>
  <cp:revision>15</cp:revision>
  <cp:lastPrinted>2026-06-07T19:35:21Z</cp:lastPrinted>
  <dcterms:created xsi:type="dcterms:W3CDTF">2023-05-24T06:43:13Z</dcterms:created>
  <dcterms:modified xsi:type="dcterms:W3CDTF">2026-06-11T07:49:41Z</dcterms:modified>
</cp:coreProperties>
</file>