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13"/>
  </p:notesMasterIdLst>
  <p:sldIdLst>
    <p:sldId id="267" r:id="rId5"/>
    <p:sldId id="315" r:id="rId6"/>
    <p:sldId id="319" r:id="rId7"/>
    <p:sldId id="318" r:id="rId8"/>
    <p:sldId id="262" r:id="rId9"/>
    <p:sldId id="257" r:id="rId10"/>
    <p:sldId id="316" r:id="rId11"/>
    <p:sldId id="27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338D"/>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77760" autoAdjust="0"/>
  </p:normalViewPr>
  <p:slideViewPr>
    <p:cSldViewPr snapToGrid="0">
      <p:cViewPr varScale="1">
        <p:scale>
          <a:sx n="85" d="100"/>
          <a:sy n="85" d="100"/>
        </p:scale>
        <p:origin x="1728" y="84"/>
      </p:cViewPr>
      <p:guideLst>
        <p:guide orient="horz" pos="383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kanen Timo" userId="739ea3c8-fe00-4044-900e-2b05cb250b97" providerId="ADAL" clId="{81B2BB68-5945-4F95-BF8A-D34D19CC1253}"/>
    <pc:docChg chg="custSel addSld delSld modSld sldOrd">
      <pc:chgData name="Tanskanen Timo" userId="739ea3c8-fe00-4044-900e-2b05cb250b97" providerId="ADAL" clId="{81B2BB68-5945-4F95-BF8A-D34D19CC1253}" dt="2023-03-13T14:42:53.482" v="2787" actId="1076"/>
      <pc:docMkLst>
        <pc:docMk/>
      </pc:docMkLst>
      <pc:sldChg chg="addSp delSp modSp mod modNotesTx">
        <pc:chgData name="Tanskanen Timo" userId="739ea3c8-fe00-4044-900e-2b05cb250b97" providerId="ADAL" clId="{81B2BB68-5945-4F95-BF8A-D34D19CC1253}" dt="2023-03-13T14:30:18.838" v="2209" actId="20577"/>
        <pc:sldMkLst>
          <pc:docMk/>
          <pc:sldMk cId="1219011982" sldId="257"/>
        </pc:sldMkLst>
        <pc:spChg chg="add mod">
          <ac:chgData name="Tanskanen Timo" userId="739ea3c8-fe00-4044-900e-2b05cb250b97" providerId="ADAL" clId="{81B2BB68-5945-4F95-BF8A-D34D19CC1253}" dt="2023-03-13T14:21:51.674" v="1255" actId="20577"/>
          <ac:spMkLst>
            <pc:docMk/>
            <pc:sldMk cId="1219011982" sldId="257"/>
            <ac:spMk id="2" creationId="{E5085D2D-4BA2-A4E9-61F0-661EE3053FFF}"/>
          </ac:spMkLst>
        </pc:spChg>
        <pc:spChg chg="mod">
          <ac:chgData name="Tanskanen Timo" userId="739ea3c8-fe00-4044-900e-2b05cb250b97" providerId="ADAL" clId="{81B2BB68-5945-4F95-BF8A-D34D19CC1253}" dt="2023-03-13T14:28:45.861" v="2179" actId="20577"/>
          <ac:spMkLst>
            <pc:docMk/>
            <pc:sldMk cId="1219011982" sldId="257"/>
            <ac:spMk id="15" creationId="{107FCD87-0466-DA5F-7BC8-1CAA5B2C2C50}"/>
          </ac:spMkLst>
        </pc:spChg>
        <pc:spChg chg="mod">
          <ac:chgData name="Tanskanen Timo" userId="739ea3c8-fe00-4044-900e-2b05cb250b97" providerId="ADAL" clId="{81B2BB68-5945-4F95-BF8A-D34D19CC1253}" dt="2023-03-13T14:29:40.679" v="2200" actId="20577"/>
          <ac:spMkLst>
            <pc:docMk/>
            <pc:sldMk cId="1219011982" sldId="257"/>
            <ac:spMk id="16" creationId="{2FC2E128-E8CF-C825-8C6D-97C8EE1E3111}"/>
          </ac:spMkLst>
        </pc:spChg>
        <pc:spChg chg="del">
          <ac:chgData name="Tanskanen Timo" userId="739ea3c8-fe00-4044-900e-2b05cb250b97" providerId="ADAL" clId="{81B2BB68-5945-4F95-BF8A-D34D19CC1253}" dt="2023-03-13T14:20:55.976" v="1192" actId="478"/>
          <ac:spMkLst>
            <pc:docMk/>
            <pc:sldMk cId="1219011982" sldId="257"/>
            <ac:spMk id="26" creationId="{E95610B7-89AB-D4BE-BDA9-0496849D633F}"/>
          </ac:spMkLst>
        </pc:spChg>
        <pc:picChg chg="add mod">
          <ac:chgData name="Tanskanen Timo" userId="739ea3c8-fe00-4044-900e-2b05cb250b97" providerId="ADAL" clId="{81B2BB68-5945-4F95-BF8A-D34D19CC1253}" dt="2023-03-13T14:20:57.048" v="1193"/>
          <ac:picMkLst>
            <pc:docMk/>
            <pc:sldMk cId="1219011982" sldId="257"/>
            <ac:picMk id="3" creationId="{FA62A5A9-D578-D829-3B0E-3EC1B42E3621}"/>
          </ac:picMkLst>
        </pc:picChg>
        <pc:picChg chg="del">
          <ac:chgData name="Tanskanen Timo" userId="739ea3c8-fe00-4044-900e-2b05cb250b97" providerId="ADAL" clId="{81B2BB68-5945-4F95-BF8A-D34D19CC1253}" dt="2023-03-13T14:20:55.976" v="1192" actId="478"/>
          <ac:picMkLst>
            <pc:docMk/>
            <pc:sldMk cId="1219011982" sldId="257"/>
            <ac:picMk id="25" creationId="{C10EE1B7-1A77-1EE9-4807-6B858ED19B13}"/>
          </ac:picMkLst>
        </pc:picChg>
      </pc:sldChg>
      <pc:sldChg chg="modNotesTx">
        <pc:chgData name="Tanskanen Timo" userId="739ea3c8-fe00-4044-900e-2b05cb250b97" providerId="ADAL" clId="{81B2BB68-5945-4F95-BF8A-D34D19CC1253}" dt="2023-03-13T14:01:57.437" v="1190" actId="113"/>
        <pc:sldMkLst>
          <pc:docMk/>
          <pc:sldMk cId="909796335" sldId="262"/>
        </pc:sldMkLst>
      </pc:sldChg>
      <pc:sldChg chg="modSp mod">
        <pc:chgData name="Tanskanen Timo" userId="739ea3c8-fe00-4044-900e-2b05cb250b97" providerId="ADAL" clId="{81B2BB68-5945-4F95-BF8A-D34D19CC1253}" dt="2023-03-13T14:34:57.752" v="2262" actId="20577"/>
        <pc:sldMkLst>
          <pc:docMk/>
          <pc:sldMk cId="1077516480" sldId="267"/>
        </pc:sldMkLst>
        <pc:spChg chg="mod">
          <ac:chgData name="Tanskanen Timo" userId="739ea3c8-fe00-4044-900e-2b05cb250b97" providerId="ADAL" clId="{81B2BB68-5945-4F95-BF8A-D34D19CC1253}" dt="2023-03-13T14:34:57.752" v="2262" actId="20577"/>
          <ac:spMkLst>
            <pc:docMk/>
            <pc:sldMk cId="1077516480" sldId="267"/>
            <ac:spMk id="2" creationId="{FAED0A8A-67E0-44B4-A35A-4A764081276C}"/>
          </ac:spMkLst>
        </pc:spChg>
      </pc:sldChg>
      <pc:sldChg chg="addSp delSp modSp mod modNotesTx">
        <pc:chgData name="Tanskanen Timo" userId="739ea3c8-fe00-4044-900e-2b05cb250b97" providerId="ADAL" clId="{81B2BB68-5945-4F95-BF8A-D34D19CC1253}" dt="2023-03-13T14:31:41.629" v="2217" actId="20577"/>
        <pc:sldMkLst>
          <pc:docMk/>
          <pc:sldMk cId="3996854526" sldId="315"/>
        </pc:sldMkLst>
        <pc:spChg chg="mod">
          <ac:chgData name="Tanskanen Timo" userId="739ea3c8-fe00-4044-900e-2b05cb250b97" providerId="ADAL" clId="{81B2BB68-5945-4F95-BF8A-D34D19CC1253}" dt="2023-03-13T13:43:10.558" v="839" actId="20577"/>
          <ac:spMkLst>
            <pc:docMk/>
            <pc:sldMk cId="3996854526" sldId="315"/>
            <ac:spMk id="3" creationId="{EB953055-1359-1CFB-85B2-944AE82F64F6}"/>
          </ac:spMkLst>
        </pc:spChg>
        <pc:spChg chg="mod">
          <ac:chgData name="Tanskanen Timo" userId="739ea3c8-fe00-4044-900e-2b05cb250b97" providerId="ADAL" clId="{81B2BB68-5945-4F95-BF8A-D34D19CC1253}" dt="2023-03-13T13:18:58.382" v="139" actId="20577"/>
          <ac:spMkLst>
            <pc:docMk/>
            <pc:sldMk cId="3996854526" sldId="315"/>
            <ac:spMk id="4" creationId="{8220986C-52E2-0F31-9414-407649E9F4CC}"/>
          </ac:spMkLst>
        </pc:spChg>
        <pc:spChg chg="mod">
          <ac:chgData name="Tanskanen Timo" userId="739ea3c8-fe00-4044-900e-2b05cb250b97" providerId="ADAL" clId="{81B2BB68-5945-4F95-BF8A-D34D19CC1253}" dt="2023-03-13T13:19:54.773" v="301" actId="20577"/>
          <ac:spMkLst>
            <pc:docMk/>
            <pc:sldMk cId="3996854526" sldId="315"/>
            <ac:spMk id="5" creationId="{20DED5CC-E055-F5FE-3CFF-AAE0CE223D88}"/>
          </ac:spMkLst>
        </pc:spChg>
        <pc:spChg chg="mod">
          <ac:chgData name="Tanskanen Timo" userId="739ea3c8-fe00-4044-900e-2b05cb250b97" providerId="ADAL" clId="{81B2BB68-5945-4F95-BF8A-D34D19CC1253}" dt="2023-03-13T13:38:58.743" v="402" actId="20577"/>
          <ac:spMkLst>
            <pc:docMk/>
            <pc:sldMk cId="3996854526" sldId="315"/>
            <ac:spMk id="6" creationId="{9626F3B3-AADB-69B9-E98E-FC069BE70576}"/>
          </ac:spMkLst>
        </pc:spChg>
        <pc:spChg chg="del">
          <ac:chgData name="Tanskanen Timo" userId="739ea3c8-fe00-4044-900e-2b05cb250b97" providerId="ADAL" clId="{81B2BB68-5945-4F95-BF8A-D34D19CC1253}" dt="2023-03-13T13:16:15.927" v="0" actId="478"/>
          <ac:spMkLst>
            <pc:docMk/>
            <pc:sldMk cId="3996854526" sldId="315"/>
            <ac:spMk id="7" creationId="{EEA67495-342A-1172-F4B9-F2AFB76B9A6D}"/>
          </ac:spMkLst>
        </pc:spChg>
        <pc:spChg chg="mod">
          <ac:chgData name="Tanskanen Timo" userId="739ea3c8-fe00-4044-900e-2b05cb250b97" providerId="ADAL" clId="{81B2BB68-5945-4F95-BF8A-D34D19CC1253}" dt="2023-03-13T13:54:45.268" v="1085" actId="20577"/>
          <ac:spMkLst>
            <pc:docMk/>
            <pc:sldMk cId="3996854526" sldId="315"/>
            <ac:spMk id="8" creationId="{22F9CF2D-2409-4FC5-53A2-D9ABA48DFF06}"/>
          </ac:spMkLst>
        </pc:spChg>
        <pc:spChg chg="add mod">
          <ac:chgData name="Tanskanen Timo" userId="739ea3c8-fe00-4044-900e-2b05cb250b97" providerId="ADAL" clId="{81B2BB68-5945-4F95-BF8A-D34D19CC1253}" dt="2023-03-13T13:57:06.202" v="1138" actId="1076"/>
          <ac:spMkLst>
            <pc:docMk/>
            <pc:sldMk cId="3996854526" sldId="315"/>
            <ac:spMk id="9" creationId="{D078D72A-9249-D919-3D44-50FFBF7C34D2}"/>
          </ac:spMkLst>
        </pc:spChg>
        <pc:spChg chg="mod">
          <ac:chgData name="Tanskanen Timo" userId="739ea3c8-fe00-4044-900e-2b05cb250b97" providerId="ADAL" clId="{81B2BB68-5945-4F95-BF8A-D34D19CC1253}" dt="2023-03-13T14:31:41.629" v="2217" actId="20577"/>
          <ac:spMkLst>
            <pc:docMk/>
            <pc:sldMk cId="3996854526" sldId="315"/>
            <ac:spMk id="10" creationId="{91225AE2-FFD4-6928-C027-CEA8709FD7B3}"/>
          </ac:spMkLst>
        </pc:spChg>
        <pc:spChg chg="mod">
          <ac:chgData name="Tanskanen Timo" userId="739ea3c8-fe00-4044-900e-2b05cb250b97" providerId="ADAL" clId="{81B2BB68-5945-4F95-BF8A-D34D19CC1253}" dt="2023-03-13T13:56:14.382" v="1136" actId="20577"/>
          <ac:spMkLst>
            <pc:docMk/>
            <pc:sldMk cId="3996854526" sldId="315"/>
            <ac:spMk id="16" creationId="{5256AE87-8D25-751E-4081-CA872D4D6DCC}"/>
          </ac:spMkLst>
        </pc:spChg>
        <pc:spChg chg="mod">
          <ac:chgData name="Tanskanen Timo" userId="739ea3c8-fe00-4044-900e-2b05cb250b97" providerId="ADAL" clId="{81B2BB68-5945-4F95-BF8A-D34D19CC1253}" dt="2023-03-13T13:53:59.129" v="1009" actId="20577"/>
          <ac:spMkLst>
            <pc:docMk/>
            <pc:sldMk cId="3996854526" sldId="315"/>
            <ac:spMk id="17" creationId="{518D2ED7-4361-6AC5-A48D-76781F70A6A6}"/>
          </ac:spMkLst>
        </pc:spChg>
        <pc:spChg chg="mod">
          <ac:chgData name="Tanskanen Timo" userId="739ea3c8-fe00-4044-900e-2b05cb250b97" providerId="ADAL" clId="{81B2BB68-5945-4F95-BF8A-D34D19CC1253}" dt="2023-03-13T13:53:01.005" v="925" actId="20577"/>
          <ac:spMkLst>
            <pc:docMk/>
            <pc:sldMk cId="3996854526" sldId="315"/>
            <ac:spMk id="20" creationId="{D52A807B-3DF2-124D-0C26-273A4601BB7D}"/>
          </ac:spMkLst>
        </pc:spChg>
        <pc:spChg chg="mod">
          <ac:chgData name="Tanskanen Timo" userId="739ea3c8-fe00-4044-900e-2b05cb250b97" providerId="ADAL" clId="{81B2BB68-5945-4F95-BF8A-D34D19CC1253}" dt="2023-03-13T13:52:27.919" v="870" actId="207"/>
          <ac:spMkLst>
            <pc:docMk/>
            <pc:sldMk cId="3996854526" sldId="315"/>
            <ac:spMk id="27" creationId="{D951B69B-7E4A-F17B-7D7F-33CDA2FA170E}"/>
          </ac:spMkLst>
        </pc:spChg>
      </pc:sldChg>
      <pc:sldChg chg="delSp modSp mod ord modShow">
        <pc:chgData name="Tanskanen Timo" userId="739ea3c8-fe00-4044-900e-2b05cb250b97" providerId="ADAL" clId="{81B2BB68-5945-4F95-BF8A-D34D19CC1253}" dt="2023-03-13T14:42:53.482" v="2787" actId="1076"/>
        <pc:sldMkLst>
          <pc:docMk/>
          <pc:sldMk cId="1493336025" sldId="316"/>
        </pc:sldMkLst>
        <pc:spChg chg="del">
          <ac:chgData name="Tanskanen Timo" userId="739ea3c8-fe00-4044-900e-2b05cb250b97" providerId="ADAL" clId="{81B2BB68-5945-4F95-BF8A-D34D19CC1253}" dt="2023-03-13T14:41:58.839" v="2781" actId="478"/>
          <ac:spMkLst>
            <pc:docMk/>
            <pc:sldMk cId="1493336025" sldId="316"/>
            <ac:spMk id="3" creationId="{08E38887-94E2-6ABE-C129-8086ED5E53FF}"/>
          </ac:spMkLst>
        </pc:spChg>
        <pc:spChg chg="mod">
          <ac:chgData name="Tanskanen Timo" userId="739ea3c8-fe00-4044-900e-2b05cb250b97" providerId="ADAL" clId="{81B2BB68-5945-4F95-BF8A-D34D19CC1253}" dt="2023-03-13T14:42:53.482" v="2787" actId="1076"/>
          <ac:spMkLst>
            <pc:docMk/>
            <pc:sldMk cId="1493336025" sldId="316"/>
            <ac:spMk id="4" creationId="{F437B35B-A46E-DB75-F0C8-C517B96225BE}"/>
          </ac:spMkLst>
        </pc:spChg>
        <pc:spChg chg="mod">
          <ac:chgData name="Tanskanen Timo" userId="739ea3c8-fe00-4044-900e-2b05cb250b97" providerId="ADAL" clId="{81B2BB68-5945-4F95-BF8A-D34D19CC1253}" dt="2023-03-13T14:42:35.340" v="2786" actId="1076"/>
          <ac:spMkLst>
            <pc:docMk/>
            <pc:sldMk cId="1493336025" sldId="316"/>
            <ac:spMk id="5" creationId="{00DC7FDA-35F2-53AF-D1D1-B1B84311A69A}"/>
          </ac:spMkLst>
        </pc:spChg>
        <pc:spChg chg="mod">
          <ac:chgData name="Tanskanen Timo" userId="739ea3c8-fe00-4044-900e-2b05cb250b97" providerId="ADAL" clId="{81B2BB68-5945-4F95-BF8A-D34D19CC1253}" dt="2023-03-13T14:42:30.344" v="2785" actId="14100"/>
          <ac:spMkLst>
            <pc:docMk/>
            <pc:sldMk cId="1493336025" sldId="316"/>
            <ac:spMk id="9" creationId="{EC20654C-8E6B-4A56-B900-199C9E9BDB17}"/>
          </ac:spMkLst>
        </pc:spChg>
        <pc:spChg chg="mod">
          <ac:chgData name="Tanskanen Timo" userId="739ea3c8-fe00-4044-900e-2b05cb250b97" providerId="ADAL" clId="{81B2BB68-5945-4F95-BF8A-D34D19CC1253}" dt="2023-03-13T14:39:25.485" v="2307" actId="20577"/>
          <ac:spMkLst>
            <pc:docMk/>
            <pc:sldMk cId="1493336025" sldId="316"/>
            <ac:spMk id="20" creationId="{D52A807B-3DF2-124D-0C26-273A4601BB7D}"/>
          </ac:spMkLst>
        </pc:spChg>
      </pc:sldChg>
      <pc:sldChg chg="modNotesTx">
        <pc:chgData name="Tanskanen Timo" userId="739ea3c8-fe00-4044-900e-2b05cb250b97" providerId="ADAL" clId="{81B2BB68-5945-4F95-BF8A-D34D19CC1253}" dt="2023-03-13T14:32:24.175" v="2249" actId="20577"/>
        <pc:sldMkLst>
          <pc:docMk/>
          <pc:sldMk cId="3720760696" sldId="318"/>
        </pc:sldMkLst>
      </pc:sldChg>
      <pc:sldChg chg="add">
        <pc:chgData name="Tanskanen Timo" userId="739ea3c8-fe00-4044-900e-2b05cb250b97" providerId="ADAL" clId="{81B2BB68-5945-4F95-BF8A-D34D19CC1253}" dt="2023-03-13T14:39:05.330" v="2263" actId="2890"/>
        <pc:sldMkLst>
          <pc:docMk/>
          <pc:sldMk cId="447926289" sldId="319"/>
        </pc:sldMkLst>
      </pc:sldChg>
      <pc:sldChg chg="del">
        <pc:chgData name="Tanskanen Timo" userId="739ea3c8-fe00-4044-900e-2b05cb250b97" providerId="ADAL" clId="{81B2BB68-5945-4F95-BF8A-D34D19CC1253}" dt="2023-03-13T14:02:34.145" v="1191" actId="47"/>
        <pc:sldMkLst>
          <pc:docMk/>
          <pc:sldMk cId="4194689143" sldId="319"/>
        </pc:sldMkLst>
      </pc:sldChg>
      <pc:sldChg chg="del">
        <pc:chgData name="Tanskanen Timo" userId="739ea3c8-fe00-4044-900e-2b05cb250b97" providerId="ADAL" clId="{81B2BB68-5945-4F95-BF8A-D34D19CC1253}" dt="2023-03-13T14:02:34.145" v="1191" actId="47"/>
        <pc:sldMkLst>
          <pc:docMk/>
          <pc:sldMk cId="1343734515" sldId="320"/>
        </pc:sldMkLst>
      </pc:sldChg>
      <pc:sldChg chg="del">
        <pc:chgData name="Tanskanen Timo" userId="739ea3c8-fe00-4044-900e-2b05cb250b97" providerId="ADAL" clId="{81B2BB68-5945-4F95-BF8A-D34D19CC1253}" dt="2023-03-13T14:02:34.145" v="1191" actId="47"/>
        <pc:sldMkLst>
          <pc:docMk/>
          <pc:sldMk cId="1454386211" sldId="321"/>
        </pc:sldMkLst>
      </pc:sldChg>
      <pc:sldChg chg="del">
        <pc:chgData name="Tanskanen Timo" userId="739ea3c8-fe00-4044-900e-2b05cb250b97" providerId="ADAL" clId="{81B2BB68-5945-4F95-BF8A-D34D19CC1253}" dt="2023-03-13T14:02:34.145" v="1191" actId="47"/>
        <pc:sldMkLst>
          <pc:docMk/>
          <pc:sldMk cId="3184613859" sldId="322"/>
        </pc:sldMkLst>
      </pc:sldChg>
      <pc:sldChg chg="del">
        <pc:chgData name="Tanskanen Timo" userId="739ea3c8-fe00-4044-900e-2b05cb250b97" providerId="ADAL" clId="{81B2BB68-5945-4F95-BF8A-D34D19CC1253}" dt="2023-03-13T14:02:34.145" v="1191" actId="47"/>
        <pc:sldMkLst>
          <pc:docMk/>
          <pc:sldMk cId="2935498185" sldId="323"/>
        </pc:sldMkLst>
      </pc:sldChg>
      <pc:sldChg chg="del">
        <pc:chgData name="Tanskanen Timo" userId="739ea3c8-fe00-4044-900e-2b05cb250b97" providerId="ADAL" clId="{81B2BB68-5945-4F95-BF8A-D34D19CC1253}" dt="2023-03-13T14:02:34.145" v="1191" actId="47"/>
        <pc:sldMkLst>
          <pc:docMk/>
          <pc:sldMk cId="167181098" sldId="324"/>
        </pc:sldMkLst>
      </pc:sldChg>
      <pc:sldChg chg="add del">
        <pc:chgData name="Tanskanen Timo" userId="739ea3c8-fe00-4044-900e-2b05cb250b97" providerId="ADAL" clId="{81B2BB68-5945-4F95-BF8A-D34D19CC1253}" dt="2023-03-13T13:57:16.929" v="1139" actId="47"/>
        <pc:sldMkLst>
          <pc:docMk/>
          <pc:sldMk cId="558657451" sldId="325"/>
        </pc:sldMkLst>
      </pc:sldChg>
    </pc:docChg>
  </pc:docChgLst>
  <pc:docChgLst>
    <pc:chgData name="Tanskanen Timo" userId="739ea3c8-fe00-4044-900e-2b05cb250b97" providerId="ADAL" clId="{BC024AEA-4C94-46A4-9254-E066961972C5}"/>
    <pc:docChg chg="custSel modSld">
      <pc:chgData name="Tanskanen Timo" userId="739ea3c8-fe00-4044-900e-2b05cb250b97" providerId="ADAL" clId="{BC024AEA-4C94-46A4-9254-E066961972C5}" dt="2023-03-13T14:51:02.572" v="8" actId="478"/>
      <pc:docMkLst>
        <pc:docMk/>
      </pc:docMkLst>
      <pc:sldChg chg="delSp mod">
        <pc:chgData name="Tanskanen Timo" userId="739ea3c8-fe00-4044-900e-2b05cb250b97" providerId="ADAL" clId="{BC024AEA-4C94-46A4-9254-E066961972C5}" dt="2023-03-13T14:51:02.572" v="8" actId="478"/>
        <pc:sldMkLst>
          <pc:docMk/>
          <pc:sldMk cId="1219011982" sldId="257"/>
        </pc:sldMkLst>
        <pc:picChg chg="del">
          <ac:chgData name="Tanskanen Timo" userId="739ea3c8-fe00-4044-900e-2b05cb250b97" providerId="ADAL" clId="{BC024AEA-4C94-46A4-9254-E066961972C5}" dt="2023-03-13T14:50:50.562" v="0" actId="478"/>
          <ac:picMkLst>
            <pc:docMk/>
            <pc:sldMk cId="1219011982" sldId="257"/>
            <ac:picMk id="28" creationId="{10F571E7-5B44-9ABB-2AC6-C099090EDF98}"/>
          </ac:picMkLst>
        </pc:picChg>
        <pc:picChg chg="del">
          <ac:chgData name="Tanskanen Timo" userId="739ea3c8-fe00-4044-900e-2b05cb250b97" providerId="ADAL" clId="{BC024AEA-4C94-46A4-9254-E066961972C5}" dt="2023-03-13T14:51:02.572" v="8" actId="478"/>
          <ac:picMkLst>
            <pc:docMk/>
            <pc:sldMk cId="1219011982" sldId="257"/>
            <ac:picMk id="29" creationId="{0F4800D7-01B8-ABA3-B673-38BC9DDCA947}"/>
          </ac:picMkLst>
        </pc:picChg>
        <pc:picChg chg="del">
          <ac:chgData name="Tanskanen Timo" userId="739ea3c8-fe00-4044-900e-2b05cb250b97" providerId="ADAL" clId="{BC024AEA-4C94-46A4-9254-E066961972C5}" dt="2023-03-13T14:50:52.221" v="1" actId="478"/>
          <ac:picMkLst>
            <pc:docMk/>
            <pc:sldMk cId="1219011982" sldId="257"/>
            <ac:picMk id="30" creationId="{079C09B8-EA8F-0854-DBD5-195F5A7236F3}"/>
          </ac:picMkLst>
        </pc:picChg>
        <pc:picChg chg="del">
          <ac:chgData name="Tanskanen Timo" userId="739ea3c8-fe00-4044-900e-2b05cb250b97" providerId="ADAL" clId="{BC024AEA-4C94-46A4-9254-E066961972C5}" dt="2023-03-13T14:50:53.821" v="2" actId="478"/>
          <ac:picMkLst>
            <pc:docMk/>
            <pc:sldMk cId="1219011982" sldId="257"/>
            <ac:picMk id="31" creationId="{B1CEDE95-1F2C-CBA0-857A-BEA9DCD8EA35}"/>
          </ac:picMkLst>
        </pc:picChg>
        <pc:picChg chg="del">
          <ac:chgData name="Tanskanen Timo" userId="739ea3c8-fe00-4044-900e-2b05cb250b97" providerId="ADAL" clId="{BC024AEA-4C94-46A4-9254-E066961972C5}" dt="2023-03-13T14:50:55.271" v="3" actId="478"/>
          <ac:picMkLst>
            <pc:docMk/>
            <pc:sldMk cId="1219011982" sldId="257"/>
            <ac:picMk id="32" creationId="{7EAB990B-A8E9-180F-CE30-9924F1E346D4}"/>
          </ac:picMkLst>
        </pc:picChg>
        <pc:picChg chg="del">
          <ac:chgData name="Tanskanen Timo" userId="739ea3c8-fe00-4044-900e-2b05cb250b97" providerId="ADAL" clId="{BC024AEA-4C94-46A4-9254-E066961972C5}" dt="2023-03-13T14:50:56.614" v="4" actId="478"/>
          <ac:picMkLst>
            <pc:docMk/>
            <pc:sldMk cId="1219011982" sldId="257"/>
            <ac:picMk id="33" creationId="{D5DA744B-3185-4B58-33D6-FA57853B4901}"/>
          </ac:picMkLst>
        </pc:picChg>
        <pc:picChg chg="del">
          <ac:chgData name="Tanskanen Timo" userId="739ea3c8-fe00-4044-900e-2b05cb250b97" providerId="ADAL" clId="{BC024AEA-4C94-46A4-9254-E066961972C5}" dt="2023-03-13T14:51:01.342" v="7" actId="478"/>
          <ac:picMkLst>
            <pc:docMk/>
            <pc:sldMk cId="1219011982" sldId="257"/>
            <ac:picMk id="34" creationId="{81B6E10B-1975-5FCA-1D2D-5BD92D59601F}"/>
          </ac:picMkLst>
        </pc:picChg>
        <pc:picChg chg="del">
          <ac:chgData name="Tanskanen Timo" userId="739ea3c8-fe00-4044-900e-2b05cb250b97" providerId="ADAL" clId="{BC024AEA-4C94-46A4-9254-E066961972C5}" dt="2023-03-13T14:50:58.362" v="5" actId="478"/>
          <ac:picMkLst>
            <pc:docMk/>
            <pc:sldMk cId="1219011982" sldId="257"/>
            <ac:picMk id="36" creationId="{E1B4005E-4E48-B618-C414-47D0B2387C7D}"/>
          </ac:picMkLst>
        </pc:picChg>
        <pc:picChg chg="del">
          <ac:chgData name="Tanskanen Timo" userId="739ea3c8-fe00-4044-900e-2b05cb250b97" providerId="ADAL" clId="{BC024AEA-4C94-46A4-9254-E066961972C5}" dt="2023-03-13T14:50:59.817" v="6" actId="478"/>
          <ac:picMkLst>
            <pc:docMk/>
            <pc:sldMk cId="1219011982" sldId="257"/>
            <ac:picMk id="37" creationId="{69D47571-C62B-9085-B281-B374D1A2BAFD}"/>
          </ac:picMkLst>
        </pc:picChg>
      </pc:sldChg>
    </pc:docChg>
  </pc:docChgLst>
  <pc:docChgLst>
    <pc:chgData name="Tanskanen Timo" userId="739ea3c8-fe00-4044-900e-2b05cb250b97" providerId="ADAL" clId="{5D20DB2C-6D26-4E8F-B2EF-4DA8E33E1F04}"/>
    <pc:docChg chg="modSld">
      <pc:chgData name="Tanskanen Timo" userId="739ea3c8-fe00-4044-900e-2b05cb250b97" providerId="ADAL" clId="{5D20DB2C-6D26-4E8F-B2EF-4DA8E33E1F04}" dt="2023-03-14T20:00:03.887" v="20" actId="20577"/>
      <pc:docMkLst>
        <pc:docMk/>
      </pc:docMkLst>
      <pc:sldChg chg="modSp mod">
        <pc:chgData name="Tanskanen Timo" userId="739ea3c8-fe00-4044-900e-2b05cb250b97" providerId="ADAL" clId="{5D20DB2C-6D26-4E8F-B2EF-4DA8E33E1F04}" dt="2023-03-14T20:00:03.887" v="20" actId="20577"/>
        <pc:sldMkLst>
          <pc:docMk/>
          <pc:sldMk cId="1493336025" sldId="316"/>
        </pc:sldMkLst>
        <pc:spChg chg="mod">
          <ac:chgData name="Tanskanen Timo" userId="739ea3c8-fe00-4044-900e-2b05cb250b97" providerId="ADAL" clId="{5D20DB2C-6D26-4E8F-B2EF-4DA8E33E1F04}" dt="2023-03-14T20:00:03.887" v="20" actId="20577"/>
          <ac:spMkLst>
            <pc:docMk/>
            <pc:sldMk cId="1493336025" sldId="316"/>
            <ac:spMk id="5" creationId="{00DC7FDA-35F2-53AF-D1D1-B1B84311A6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1AAEB-9239-4063-9D34-165114130E47}" type="datetimeFigureOut">
              <a:rPr lang="fi-FI" smtClean="0"/>
              <a:t>14.3.2023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2C830-0E9C-42E1-A4F6-9F0B6C4A4262}" type="slidenum">
              <a:rPr lang="fi-FI" smtClean="0"/>
              <a:t>‹#›</a:t>
            </a:fld>
            <a:endParaRPr lang="fi-FI"/>
          </a:p>
        </p:txBody>
      </p:sp>
    </p:spTree>
    <p:extLst>
      <p:ext uri="{BB962C8B-B14F-4D97-AF65-F5344CB8AC3E}">
        <p14:creationId xmlns:p14="http://schemas.microsoft.com/office/powerpoint/2010/main" val="59887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7E75A-A217-4F64-9DE0-5F0CA5814AC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61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9E2C830-0E9C-42E1-A4F6-9F0B6C4A4262}" type="slidenum">
              <a:rPr lang="fi-FI" smtClean="0"/>
              <a:t>2</a:t>
            </a:fld>
            <a:endParaRPr lang="fi-FI"/>
          </a:p>
        </p:txBody>
      </p:sp>
    </p:spTree>
    <p:extLst>
      <p:ext uri="{BB962C8B-B14F-4D97-AF65-F5344CB8AC3E}">
        <p14:creationId xmlns:p14="http://schemas.microsoft.com/office/powerpoint/2010/main" val="77805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Strategiatyöryhmä esittää kuvernöörineuvoston hyväksymänä vuosikokoukseen Espoossa 2023 vietäväksi seuraavan sivun mukaista strategiaa. Strategian toimeenpanon edistämiseksi työryhmä esittää myös toimenpide-ehdotuksia vietäväksi liiton, toimialojen ja piirien vuosittaisiin toimintasuunnitelmiin. Toimenpide-ehdotukset eivät ole vuosikokouksen päätösasia, vaan operatiivista toimintaa, jota edistetään ja seurataan tulevilla toimintakausilla määriteltyjen vastuiden mukaisesti. Toimenpide-ehdotukset viedään kuitenkin tiedoksi strategian hyväksynnän yhteydessä vuosikokoukselle kokonaisuuden selkeyttämiseksi.</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49E2C830-0E9C-42E1-A4F6-9F0B6C4A4262}" type="slidenum">
              <a:rPr lang="fi-FI" smtClean="0"/>
              <a:t>4</a:t>
            </a:fld>
            <a:endParaRPr lang="fi-FI"/>
          </a:p>
        </p:txBody>
      </p:sp>
    </p:spTree>
    <p:extLst>
      <p:ext uri="{BB962C8B-B14F-4D97-AF65-F5344CB8AC3E}">
        <p14:creationId xmlns:p14="http://schemas.microsoft.com/office/powerpoint/2010/main" val="123463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b="1" kern="1200" dirty="0">
                <a:solidFill>
                  <a:srgbClr val="000000"/>
                </a:solidFill>
                <a:effectLst/>
                <a:latin typeface="Arial" panose="020B0604020202020204" pitchFamily="34" charset="0"/>
                <a:ea typeface="+mn-ea"/>
              </a:rPr>
              <a:t>Visionamme </a:t>
            </a:r>
            <a:r>
              <a:rPr lang="fi-FI" sz="1800" kern="1200" dirty="0">
                <a:solidFill>
                  <a:srgbClr val="000000"/>
                </a:solidFill>
                <a:effectLst/>
                <a:latin typeface="Arial" panose="020B0604020202020204" pitchFamily="34" charset="0"/>
                <a:ea typeface="+mn-ea"/>
              </a:rPr>
              <a:t>on olla vuonna 2030 Suomen merkityksellisin auttaja. Merkityksellisyys on toiminnan laatua, apuamme tarvitsevien tavoittamista, tuloksellista näkyvää palvelua ja innostavaa leijonatoimintaa. Klubit ovat alueellaan merkityksellisiä ja jokainen meistä voi olla jollekin kanssaihmiselleen merkityksellisin auttaja.</a:t>
            </a:r>
            <a:br>
              <a:rPr lang="fi-FI" dirty="0">
                <a:effectLst/>
              </a:rPr>
            </a:br>
            <a:endParaRPr lang="fi-FI" dirty="0">
              <a:effectLst/>
            </a:endParaRPr>
          </a:p>
          <a:p>
            <a:endParaRPr lang="fi-FI" sz="1800" b="1" kern="1200" dirty="0">
              <a:solidFill>
                <a:srgbClr val="000000"/>
              </a:solidFill>
              <a:effectLst/>
              <a:latin typeface="Arial" panose="020B0604020202020204" pitchFamily="34" charset="0"/>
              <a:ea typeface="+mn-ea"/>
            </a:endParaRPr>
          </a:p>
          <a:p>
            <a:r>
              <a:rPr lang="fi-FI" sz="1800" b="1" kern="1200" dirty="0">
                <a:solidFill>
                  <a:srgbClr val="000000"/>
                </a:solidFill>
                <a:effectLst/>
                <a:latin typeface="Arial" panose="020B0604020202020204" pitchFamily="34" charset="0"/>
                <a:ea typeface="+mn-ea"/>
              </a:rPr>
              <a:t>Missionamme </a:t>
            </a:r>
            <a:r>
              <a:rPr lang="fi-FI" sz="1800" kern="1200" dirty="0">
                <a:solidFill>
                  <a:srgbClr val="000000"/>
                </a:solidFill>
                <a:effectLst/>
                <a:latin typeface="Arial" panose="020B0604020202020204" pitchFamily="34" charset="0"/>
                <a:ea typeface="+mn-ea"/>
              </a:rPr>
              <a:t>on auttaminen ja palvelu yhteiskunnassamme. Leijonatoiminnan kautta tarjoamme yhteistyöverkoston, joka pitkäjänteisesti tarjoaa osallisuuden kokemuksia ja rakentaa parempaa tulevaisuutta.</a:t>
            </a:r>
            <a:endParaRPr lang="fi-FI"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fi-FI" dirty="0">
                <a:effectLst/>
              </a:rPr>
            </a:br>
            <a:r>
              <a:rPr lang="fi-FI" sz="1800" dirty="0">
                <a:effectLst/>
                <a:latin typeface="Arial" panose="020B0604020202020204" pitchFamily="34" charset="0"/>
                <a:ea typeface="Calibri" panose="020F0502020204030204" pitchFamily="34" charset="0"/>
                <a:cs typeface="Times New Roman" panose="02020603050405020304" pitchFamily="18" charset="0"/>
              </a:rPr>
              <a:t>Tunnemme toimintaympäristömme tarpeet ja kehityssuunnat voidaksemme palvella menestyksellisesti. Tunnistamme millaisia odotuksia hyväntekeväisyystoiminnalle asetetaan. Tarjoamme mielekkäitä osallistumismahdollisuuksia jäsenillemme ja muille toimintaamme liittyville.</a:t>
            </a:r>
            <a:br>
              <a:rPr lang="fi-FI" dirty="0">
                <a:effectLst/>
              </a:rPr>
            </a:br>
            <a:endParaRPr lang="fi-FI" dirty="0">
              <a:effectLst/>
            </a:endParaRPr>
          </a:p>
          <a:p>
            <a:pPr>
              <a:lnSpc>
                <a:spcPct val="107000"/>
              </a:lnSpc>
              <a:spcAft>
                <a:spcPts val="800"/>
              </a:spcAft>
            </a:pPr>
            <a:r>
              <a:rPr lang="fi-FI" sz="1800" b="1" dirty="0">
                <a:effectLst/>
                <a:latin typeface="Arial" panose="020B0604020202020204" pitchFamily="34" charset="0"/>
                <a:ea typeface="Calibri" panose="020F0502020204030204" pitchFamily="34" charset="0"/>
                <a:cs typeface="Times New Roman" panose="02020603050405020304" pitchFamily="18" charset="0"/>
              </a:rPr>
              <a:t>Arvomme </a:t>
            </a:r>
            <a:r>
              <a:rPr lang="fi-FI" sz="1800" dirty="0">
                <a:effectLst/>
                <a:latin typeface="Arial" panose="020B0604020202020204" pitchFamily="34" charset="0"/>
                <a:ea typeface="Calibri" panose="020F0502020204030204" pitchFamily="34" charset="0"/>
                <a:cs typeface="Times New Roman" panose="02020603050405020304" pitchFamily="18" charset="0"/>
              </a:rPr>
              <a:t>ovat toimintamme ytimessä. Autamme yhdessä toimien ja tukien paikallisesti kaikkialla maailmassa. Toteutamme luotettavasti sen, minkä lupaamme. Uskomme yhteisöllisyyteen – olemme yhdessä enemmän.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Arial" panose="020B0604020202020204" pitchFamily="34" charset="0"/>
                <a:ea typeface="Calibri" panose="020F0502020204030204" pitchFamily="34" charset="0"/>
                <a:cs typeface="Times New Roman" panose="02020603050405020304" pitchFamily="18" charset="0"/>
              </a:rPr>
              <a:t>Voidaksemme saavuttaa tahtotilamme, meillä on </a:t>
            </a:r>
            <a:r>
              <a:rPr lang="fi-FI" sz="1800" b="1" dirty="0">
                <a:effectLst/>
                <a:latin typeface="Arial" panose="020B0604020202020204" pitchFamily="34" charset="0"/>
                <a:ea typeface="Calibri" panose="020F0502020204030204" pitchFamily="34" charset="0"/>
                <a:cs typeface="Times New Roman" panose="02020603050405020304" pitchFamily="18" charset="0"/>
              </a:rPr>
              <a:t>kolme päätavoitetta</a:t>
            </a:r>
            <a:r>
              <a:rPr lang="fi-FI" sz="1800" dirty="0">
                <a:effectLst/>
                <a:latin typeface="Arial" panose="020B0604020202020204" pitchFamily="34" charset="0"/>
                <a:ea typeface="Calibri" panose="020F0502020204030204" pitchFamily="34" charset="0"/>
                <a:cs typeface="Times New Roman" panose="02020603050405020304" pitchFamily="18" charset="0"/>
              </a:rPr>
              <a:t>. Organisoitumisemme ja toimintatapojemme tulee palvella klubeja ja jäseniämme parhaalla mahdollisella tavalla. Klubiemme täytyy pystyä menestymään, olla houkuttelevia ja tarjota erinomainen jäsenkokemus. Voidaksemme olla vahva yhteiskunnallinen toimija, meidän tulee näkyä ja vaikuttaa yhteiskunnan kaikilla tasoilla – klubien palvelukohteista yhteiskunnalliseen päätöksentekoon.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fi-FI" dirty="0">
                <a:effectLst/>
              </a:rPr>
            </a:br>
            <a:r>
              <a:rPr lang="fi-FI" sz="1800" dirty="0">
                <a:effectLst/>
                <a:latin typeface="Arial" panose="020B0604020202020204" pitchFamily="34" charset="0"/>
                <a:ea typeface="Calibri" panose="020F0502020204030204" pitchFamily="34" charset="0"/>
                <a:cs typeface="Times New Roman" panose="02020603050405020304" pitchFamily="18" charset="0"/>
              </a:rPr>
              <a:t>Saavutamme tavoitteet </a:t>
            </a:r>
            <a:r>
              <a:rPr lang="fi-FI" sz="1800" b="1" dirty="0">
                <a:effectLst/>
                <a:latin typeface="Arial" panose="020B0604020202020204" pitchFamily="34" charset="0"/>
                <a:ea typeface="Calibri" panose="020F0502020204030204" pitchFamily="34" charset="0"/>
                <a:cs typeface="Times New Roman" panose="02020603050405020304" pitchFamily="18" charset="0"/>
              </a:rPr>
              <a:t>seitsemällä toimenpideohjelmalla</a:t>
            </a:r>
            <a:r>
              <a:rPr lang="fi-FI" sz="1800" dirty="0">
                <a:effectLst/>
                <a:latin typeface="Arial" panose="020B0604020202020204" pitchFamily="34" charset="0"/>
                <a:ea typeface="Calibri" panose="020F0502020204030204" pitchFamily="34" charset="0"/>
                <a:cs typeface="Times New Roman" panose="02020603050405020304" pitchFamily="18" charset="0"/>
              </a:rPr>
              <a:t>, jotka kehittävät piirien ja liiton toimintatapoja. Luomme klubeille innostavan toimintaympäristön, jossa ne voivat menestyä.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49E2C830-0E9C-42E1-A4F6-9F0B6C4A4262}" type="slidenum">
              <a:rPr lang="fi-FI" smtClean="0"/>
              <a:t>5</a:t>
            </a:fld>
            <a:endParaRPr lang="fi-FI"/>
          </a:p>
        </p:txBody>
      </p:sp>
    </p:spTree>
    <p:extLst>
      <p:ext uri="{BB962C8B-B14F-4D97-AF65-F5344CB8AC3E}">
        <p14:creationId xmlns:p14="http://schemas.microsoft.com/office/powerpoint/2010/main" val="189067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Strategian toimeenpano on pieniä konkreettisia asioita. Klubin toiminnassa on kaksi tärkeää näkökulmaa:</a:t>
            </a:r>
          </a:p>
          <a:p>
            <a:pPr marL="171450" indent="-171450">
              <a:buFontTx/>
              <a:buChar char="-"/>
            </a:pPr>
            <a:r>
              <a:rPr lang="fi-FI" dirty="0"/>
              <a:t>Jäsenet ovat toimintamme tekevät kädet ja juoksevat jalat. Klubin toimintaan osallistuminen täytyy olla mielekästä ja merkityksellistä.</a:t>
            </a:r>
          </a:p>
          <a:p>
            <a:pPr marL="171450" indent="-171450">
              <a:buFontTx/>
              <a:buChar char="-"/>
            </a:pPr>
            <a:r>
              <a:rPr lang="fi-FI" dirty="0"/>
              <a:t>Klubin tulee tuntea alueensa toimijat ja palvelutarve sekä rakentaa yhteistyötä muiden toimijoiden kanssa. Kun klubi on aktiivinen, näkyvä ja vaikuttava alueellaan, se myös kiinnostava uusille jäsenille.</a:t>
            </a:r>
          </a:p>
          <a:p>
            <a:pPr marL="0" indent="0">
              <a:buFontTx/>
              <a:buNone/>
            </a:pPr>
            <a:r>
              <a:rPr lang="fi-FI" dirty="0"/>
              <a:t>Strategia toteutuu ja suomalainen </a:t>
            </a:r>
            <a:r>
              <a:rPr lang="fi-FI" dirty="0" err="1"/>
              <a:t>lionstoiminta</a:t>
            </a:r>
            <a:r>
              <a:rPr lang="fi-FI" dirty="0"/>
              <a:t> kehittyy meidän kaikkien toiminnan kautta.</a:t>
            </a:r>
          </a:p>
        </p:txBody>
      </p:sp>
      <p:sp>
        <p:nvSpPr>
          <p:cNvPr id="4" name="Dian numeron paikkamerkki 3"/>
          <p:cNvSpPr>
            <a:spLocks noGrp="1"/>
          </p:cNvSpPr>
          <p:nvPr>
            <p:ph type="sldNum" sz="quarter" idx="5"/>
          </p:nvPr>
        </p:nvSpPr>
        <p:spPr/>
        <p:txBody>
          <a:bodyPr/>
          <a:lstStyle/>
          <a:p>
            <a:fld id="{49E2C830-0E9C-42E1-A4F6-9F0B6C4A4262}" type="slidenum">
              <a:rPr lang="fi-FI" smtClean="0"/>
              <a:t>6</a:t>
            </a:fld>
            <a:endParaRPr lang="fi-FI"/>
          </a:p>
        </p:txBody>
      </p:sp>
    </p:spTree>
    <p:extLst>
      <p:ext uri="{BB962C8B-B14F-4D97-AF65-F5344CB8AC3E}">
        <p14:creationId xmlns:p14="http://schemas.microsoft.com/office/powerpoint/2010/main" val="31792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BE4892-EE9F-A63B-033C-E91267B0E7D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5601DE5-EA6D-7088-0DD0-8CA94B3F0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AFDA32F-B3B5-7268-94EF-CBA89B822FD2}"/>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5" name="Alatunnisteen paikkamerkki 4">
            <a:extLst>
              <a:ext uri="{FF2B5EF4-FFF2-40B4-BE49-F238E27FC236}">
                <a16:creationId xmlns:a16="http://schemas.microsoft.com/office/drawing/2014/main" id="{A10727D9-CA5E-6BFF-3CBB-0CFA5553D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D6457B-C5AE-ED64-C870-44FA857B01E4}"/>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84609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474EF1-83F5-4EDB-01A6-04E6673D01B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7F0EB7B-1F4F-F54B-4D03-9BECAA5B243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2772FC-4C3D-200E-E790-082BF5A15E3B}"/>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5" name="Alatunnisteen paikkamerkki 4">
            <a:extLst>
              <a:ext uri="{FF2B5EF4-FFF2-40B4-BE49-F238E27FC236}">
                <a16:creationId xmlns:a16="http://schemas.microsoft.com/office/drawing/2014/main" id="{5302D1F1-AEDF-1280-1499-4D0E0F1B130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AEEDBC2-1113-23D4-FA43-EC8982C29770}"/>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4243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A4D6CA6-28F9-5BA8-D97D-6412BCEEAF5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7931F90-86C7-E2CC-D675-A78E3639C71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390C16E-5DB0-7CD1-2FFD-8B26E87DBB26}"/>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5" name="Alatunnisteen paikkamerkki 4">
            <a:extLst>
              <a:ext uri="{FF2B5EF4-FFF2-40B4-BE49-F238E27FC236}">
                <a16:creationId xmlns:a16="http://schemas.microsoft.com/office/drawing/2014/main" id="{0ABCCF3A-2CEE-2B49-7249-E5D61271659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366B84-95EE-AF1B-EF70-1EA436BA97B5}"/>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53263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C3999-1526-4A19-945D-F79D2F187D95}"/>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125428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075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55718E-6231-AE77-F128-B51640712A3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00C8BF4-ADD3-EB07-44EF-A3A4D96DA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EBCD5AC-9C31-55E9-A7D6-B185CD6CD6B7}"/>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5" name="Alatunnisteen paikkamerkki 4">
            <a:extLst>
              <a:ext uri="{FF2B5EF4-FFF2-40B4-BE49-F238E27FC236}">
                <a16:creationId xmlns:a16="http://schemas.microsoft.com/office/drawing/2014/main" id="{8CCA7063-A16E-8179-ABEB-47B8CE63C0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FC9296-CBC8-02C4-9225-698F7DB1B563}"/>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806423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B627A-89D8-3834-E6CF-6B77C420498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EBFA7B0-BA94-0895-8C43-7E014CCC78F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CE1210-AF5C-4714-B2FB-960E35134DED}"/>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5" name="Alatunnisteen paikkamerkki 4">
            <a:extLst>
              <a:ext uri="{FF2B5EF4-FFF2-40B4-BE49-F238E27FC236}">
                <a16:creationId xmlns:a16="http://schemas.microsoft.com/office/drawing/2014/main" id="{195862BD-341C-4D31-7F3B-3EF8FB2DFD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927293-7659-2682-3D02-17B6D8479AB1}"/>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31608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CDE680-2B59-0F60-58BE-895A1D433E2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C83673E-19E7-ADBE-3B52-8C51DC72F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78952AF-9609-56A2-5FF9-EFCF4418CDC1}"/>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5" name="Alatunnisteen paikkamerkki 4">
            <a:extLst>
              <a:ext uri="{FF2B5EF4-FFF2-40B4-BE49-F238E27FC236}">
                <a16:creationId xmlns:a16="http://schemas.microsoft.com/office/drawing/2014/main" id="{FF0FBF55-D846-0DE7-53AB-06920EB613F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DF56A4-6A1F-1EF3-2616-8ECAFDDEB8A1}"/>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61021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AD6086-AF8F-0B61-2641-46E6C1F595B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BD356B-06A2-5FA1-4302-9BC833A4B28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3C563A4-A6BF-E1DC-DED6-16F7587C50D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DA82099-F2BF-21CF-6D32-F935C25D278F}"/>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6" name="Alatunnisteen paikkamerkki 5">
            <a:extLst>
              <a:ext uri="{FF2B5EF4-FFF2-40B4-BE49-F238E27FC236}">
                <a16:creationId xmlns:a16="http://schemas.microsoft.com/office/drawing/2014/main" id="{EA161AE3-8FCB-4099-7C80-45F3FB509A4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4BC0F7D-6C05-20E7-5D07-F58E1C855475}"/>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19089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A979DF-3407-8FA4-1337-0DCB774743B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8C7D425-ED7A-4046-64EB-D4E7C17D5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BE3FAF9-33DF-C573-1F69-E5A38948CB5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D0F7C79-97D0-86CD-F9BF-47B255D82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8C7CB2B-3CBC-CABD-1EFE-96ACDBCCD3B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513D9A8-BFDA-A634-C236-557613E911A9}"/>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8" name="Alatunnisteen paikkamerkki 7">
            <a:extLst>
              <a:ext uri="{FF2B5EF4-FFF2-40B4-BE49-F238E27FC236}">
                <a16:creationId xmlns:a16="http://schemas.microsoft.com/office/drawing/2014/main" id="{340294B7-654F-C19F-1BD7-6358EEA456B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F82BF3B-CBCA-E203-B874-87B976D2C020}"/>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1125698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F2895-8F2A-88B9-505B-4E7856CB372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738ACFE-4CBC-0480-4D36-C83D4D3604B1}"/>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4" name="Alatunnisteen paikkamerkki 3">
            <a:extLst>
              <a:ext uri="{FF2B5EF4-FFF2-40B4-BE49-F238E27FC236}">
                <a16:creationId xmlns:a16="http://schemas.microsoft.com/office/drawing/2014/main" id="{4B13E061-D0EE-9CBF-6E4E-947963EF0B3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21DBFC8-4535-F7FE-FFAA-E79431121EE2}"/>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25575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B5B936-1BC9-7024-18E7-DD36635EEB9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CFF02F6-87F0-A8F6-8B05-9393CF0C14E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7173DD-8EDE-5B6F-2DF6-CFE1A98851CC}"/>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5" name="Alatunnisteen paikkamerkki 4">
            <a:extLst>
              <a:ext uri="{FF2B5EF4-FFF2-40B4-BE49-F238E27FC236}">
                <a16:creationId xmlns:a16="http://schemas.microsoft.com/office/drawing/2014/main" id="{6FD36964-FEAC-AC28-6E07-CCCFBE911BD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BB7C4FB-2B86-E290-1645-6817335442C3}"/>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00613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06D394B-F017-E487-C98E-FA016F46F6E3}"/>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3" name="Alatunnisteen paikkamerkki 2">
            <a:extLst>
              <a:ext uri="{FF2B5EF4-FFF2-40B4-BE49-F238E27FC236}">
                <a16:creationId xmlns:a16="http://schemas.microsoft.com/office/drawing/2014/main" id="{A20501DC-6F00-D5F7-2B7A-13448C8B865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458E7EC-4331-B837-0891-56151C510D4B}"/>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79006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947FC8-19BB-DC53-5879-BD648657195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4771B21-664D-8933-9D14-14DB7DFC2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E69490-F032-5AD8-C45C-C525F7AE0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4E636D2-98D7-6356-4164-121284F527C3}"/>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6" name="Alatunnisteen paikkamerkki 5">
            <a:extLst>
              <a:ext uri="{FF2B5EF4-FFF2-40B4-BE49-F238E27FC236}">
                <a16:creationId xmlns:a16="http://schemas.microsoft.com/office/drawing/2014/main" id="{A59D6E9B-2441-DC83-7D5D-09B10A5A1A3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66B1053-2C19-4732-1506-248E79757B2E}"/>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1217083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63BFDF-70B8-3490-A751-497898CC561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DAF1B2E-6DFA-3324-65A7-502A3C5D3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46ADC45-D2F9-3612-6BC0-146E585E0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FD1891C-4579-80A2-A6EF-4C21E22C58F9}"/>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6" name="Alatunnisteen paikkamerkki 5">
            <a:extLst>
              <a:ext uri="{FF2B5EF4-FFF2-40B4-BE49-F238E27FC236}">
                <a16:creationId xmlns:a16="http://schemas.microsoft.com/office/drawing/2014/main" id="{89CCA495-5AA3-F11D-1D6B-8C65D0DFAB9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76B477-83C6-2EC8-67B4-B1CBF89D8740}"/>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33543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F033A8-0A17-E1C6-F728-F95CD484896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BE6C560-44E2-912E-87A7-7F7DA58EA9E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4E4BCE2-D0E7-1F47-ECD4-4AD49D1F6049}"/>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5" name="Alatunnisteen paikkamerkki 4">
            <a:extLst>
              <a:ext uri="{FF2B5EF4-FFF2-40B4-BE49-F238E27FC236}">
                <a16:creationId xmlns:a16="http://schemas.microsoft.com/office/drawing/2014/main" id="{C4A19A18-F5D9-08D0-8CEE-4C602602BF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EBF056-FDC3-0D24-2443-7D4FF8662B40}"/>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31622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0CC1E70-C5EE-A771-4D9A-F6090434828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BD7C41E-48DD-6168-F97F-0BA4E1A5FB3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6D8ADC-83C6-9FC0-C7D1-98A23059177F}"/>
              </a:ext>
            </a:extLst>
          </p:cNvPr>
          <p:cNvSpPr>
            <a:spLocks noGrp="1"/>
          </p:cNvSpPr>
          <p:nvPr>
            <p:ph type="dt" sz="half" idx="10"/>
          </p:nvPr>
        </p:nvSpPr>
        <p:spPr/>
        <p:txBody>
          <a:bodyPr/>
          <a:lstStyle/>
          <a:p>
            <a:fld id="{222B5419-0908-4521-ABDA-943E1D53815A}" type="datetimeFigureOut">
              <a:rPr lang="fi-FI" smtClean="0"/>
              <a:t>14.3.2023</a:t>
            </a:fld>
            <a:endParaRPr lang="fi-FI"/>
          </a:p>
        </p:txBody>
      </p:sp>
      <p:sp>
        <p:nvSpPr>
          <p:cNvPr id="5" name="Alatunnisteen paikkamerkki 4">
            <a:extLst>
              <a:ext uri="{FF2B5EF4-FFF2-40B4-BE49-F238E27FC236}">
                <a16:creationId xmlns:a16="http://schemas.microsoft.com/office/drawing/2014/main" id="{368276F0-C323-E368-DD4D-F1EFD0562A8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B16F0A-D6C7-F8A1-95E2-5B657470E098}"/>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92807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B77276-727F-B9AF-DE67-B9D7710E654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A308A23-BD23-DF7C-62E4-9B93A03F1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F7C6193-0624-CF9E-7099-13ACFE6DC339}"/>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5" name="Alatunnisteen paikkamerkki 4">
            <a:extLst>
              <a:ext uri="{FF2B5EF4-FFF2-40B4-BE49-F238E27FC236}">
                <a16:creationId xmlns:a16="http://schemas.microsoft.com/office/drawing/2014/main" id="{76635686-802F-5414-B3C7-5BEF3342330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21BE818-7587-48DA-EED2-36A8531287CE}"/>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61291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A9C18D-76A7-4710-0132-015B63DD11A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0574332-ACD3-DB55-81BC-C38DCB4783F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E4CC543-DABA-3282-F608-F41F671FEA2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A3C47D8-78D8-062B-2992-76B7FDE738FE}"/>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6" name="Alatunnisteen paikkamerkki 5">
            <a:extLst>
              <a:ext uri="{FF2B5EF4-FFF2-40B4-BE49-F238E27FC236}">
                <a16:creationId xmlns:a16="http://schemas.microsoft.com/office/drawing/2014/main" id="{304CDE7B-90B2-6D23-B655-9C111D88A32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7AD218D-5CB1-B3BB-F8D9-61AC568F80EC}"/>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32509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36B843-FB7C-2A7D-6017-B5F288C1365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E6CB06C-53B8-1ABA-A49A-00D5212FB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6A193A7-5065-4081-973F-4645079CD36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9DC05CC-1357-B412-0EDF-1FCCFB4C0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57F479F-5642-ACF0-C766-F0C617582AF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D764FB2-B416-1A81-3D0A-8BD72945CA32}"/>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8" name="Alatunnisteen paikkamerkki 7">
            <a:extLst>
              <a:ext uri="{FF2B5EF4-FFF2-40B4-BE49-F238E27FC236}">
                <a16:creationId xmlns:a16="http://schemas.microsoft.com/office/drawing/2014/main" id="{6207A484-B380-D5C5-3B09-D52F252298F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2353295-3D9D-0C1A-3B1E-6678D8CF03D9}"/>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44303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4C5DCC-1BE1-B790-3B37-1CE17F4A49B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99C1F60-979A-ABC2-9C15-64DB792165B4}"/>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4" name="Alatunnisteen paikkamerkki 3">
            <a:extLst>
              <a:ext uri="{FF2B5EF4-FFF2-40B4-BE49-F238E27FC236}">
                <a16:creationId xmlns:a16="http://schemas.microsoft.com/office/drawing/2014/main" id="{4AECF728-DE4C-9EF4-14D8-3023B567A4D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F5C3DC2-B03E-FED3-8865-3D60E091399B}"/>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20216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AAA23E2-6FB4-74EF-75AC-9F537AD50B02}"/>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3" name="Alatunnisteen paikkamerkki 2">
            <a:extLst>
              <a:ext uri="{FF2B5EF4-FFF2-40B4-BE49-F238E27FC236}">
                <a16:creationId xmlns:a16="http://schemas.microsoft.com/office/drawing/2014/main" id="{08631D61-0ADB-3CCB-E4A4-A486A254459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8834E16-7541-3344-FE21-60943A4289C8}"/>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834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49972-92AD-BE33-E44F-29A389A94C2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716A41D-DE8C-5E79-BE4F-FC9F20111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DC2A9EA-625C-AC05-93BB-A73C4B0DE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F9BBC47-54B1-E498-F5AF-2067A7E0B19E}"/>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6" name="Alatunnisteen paikkamerkki 5">
            <a:extLst>
              <a:ext uri="{FF2B5EF4-FFF2-40B4-BE49-F238E27FC236}">
                <a16:creationId xmlns:a16="http://schemas.microsoft.com/office/drawing/2014/main" id="{F399AD19-8F85-7A42-5299-875D79DF1E3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6B4A5C-2BC5-A460-A2E2-11E2E5B514AB}"/>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72997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C1272-416C-6D27-4C8F-EEBCFA4E97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425C007-6E3D-27C1-5028-85C73EB42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B9DBE03-A26F-D226-C102-AC363FF30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3249B05-03D9-651F-56FD-7B311668DF0C}"/>
              </a:ext>
            </a:extLst>
          </p:cNvPr>
          <p:cNvSpPr>
            <a:spLocks noGrp="1"/>
          </p:cNvSpPr>
          <p:nvPr>
            <p:ph type="dt" sz="half" idx="10"/>
          </p:nvPr>
        </p:nvSpPr>
        <p:spPr/>
        <p:txBody>
          <a:bodyPr/>
          <a:lstStyle/>
          <a:p>
            <a:fld id="{85759180-F65F-446A-AC7E-D1412DE68CE8}" type="datetimeFigureOut">
              <a:rPr lang="fi-FI" smtClean="0"/>
              <a:t>14.3.2023</a:t>
            </a:fld>
            <a:endParaRPr lang="fi-FI"/>
          </a:p>
        </p:txBody>
      </p:sp>
      <p:sp>
        <p:nvSpPr>
          <p:cNvPr id="6" name="Alatunnisteen paikkamerkki 5">
            <a:extLst>
              <a:ext uri="{FF2B5EF4-FFF2-40B4-BE49-F238E27FC236}">
                <a16:creationId xmlns:a16="http://schemas.microsoft.com/office/drawing/2014/main" id="{AE8D299E-3EC7-3DF6-F32C-19C5EAC8ED5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61206ED-5CCB-E376-9368-A660DB56C784}"/>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1884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7EBCA13-22E0-7706-48C7-20482C502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89FA480-40AD-ADCD-1742-4EB47A346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48E7423-CA0C-902D-13D3-203B5B580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59180-F65F-446A-AC7E-D1412DE68CE8}" type="datetimeFigureOut">
              <a:rPr lang="fi-FI" smtClean="0"/>
              <a:t>14.3.2023</a:t>
            </a:fld>
            <a:endParaRPr lang="fi-FI"/>
          </a:p>
        </p:txBody>
      </p:sp>
      <p:sp>
        <p:nvSpPr>
          <p:cNvPr id="5" name="Alatunnisteen paikkamerkki 4">
            <a:extLst>
              <a:ext uri="{FF2B5EF4-FFF2-40B4-BE49-F238E27FC236}">
                <a16:creationId xmlns:a16="http://schemas.microsoft.com/office/drawing/2014/main" id="{B4CE0E6C-68D4-EC22-2762-2653FDE81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2AF73DF-ADA5-C2D2-338A-B76605533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347E5-9994-475F-94EA-CFB9F20F5C54}" type="slidenum">
              <a:rPr lang="fi-FI" smtClean="0"/>
              <a:t>‹#›</a:t>
            </a:fld>
            <a:endParaRPr lang="fi-FI"/>
          </a:p>
        </p:txBody>
      </p:sp>
    </p:spTree>
    <p:extLst>
      <p:ext uri="{BB962C8B-B14F-4D97-AF65-F5344CB8AC3E}">
        <p14:creationId xmlns:p14="http://schemas.microsoft.com/office/powerpoint/2010/main" val="424217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9" name="Yellow Bar">
            <a:extLst>
              <a:ext uri="{FF2B5EF4-FFF2-40B4-BE49-F238E27FC236}">
                <a16:creationId xmlns:a16="http://schemas.microsoft.com/office/drawing/2014/main" id="{7F6D81CC-5920-40C5-8869-32EF0EF337ED}"/>
              </a:ext>
            </a:extLst>
          </p:cNvPr>
          <p:cNvSpPr/>
          <p:nvPr userDrawn="1"/>
        </p:nvSpPr>
        <p:spPr>
          <a:xfrm>
            <a:off x="1066799" y="38957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11" name="Tekstiruutu 10">
            <a:extLst>
              <a:ext uri="{FF2B5EF4-FFF2-40B4-BE49-F238E27FC236}">
                <a16:creationId xmlns:a16="http://schemas.microsoft.com/office/drawing/2014/main" id="{36214D05-5CC7-470A-8130-A8FEC7699B8E}"/>
              </a:ext>
            </a:extLst>
          </p:cNvPr>
          <p:cNvSpPr txBox="1"/>
          <p:nvPr userDrawn="1"/>
        </p:nvSpPr>
        <p:spPr>
          <a:xfrm>
            <a:off x="944880" y="1606550"/>
            <a:ext cx="4240271" cy="1569660"/>
          </a:xfrm>
          <a:prstGeom prst="rect">
            <a:avLst/>
          </a:prstGeom>
          <a:noFill/>
        </p:spPr>
        <p:txBody>
          <a:bodyPr wrap="square" rtlCol="0">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sp>
        <p:nvSpPr>
          <p:cNvPr id="14" name="Otsikon paikkamerkki 13">
            <a:extLst>
              <a:ext uri="{FF2B5EF4-FFF2-40B4-BE49-F238E27FC236}">
                <a16:creationId xmlns:a16="http://schemas.microsoft.com/office/drawing/2014/main" id="{593D2BDF-F60E-4F49-933E-B91897B1F9D0}"/>
              </a:ext>
            </a:extLst>
          </p:cNvPr>
          <p:cNvSpPr>
            <a:spLocks noGrp="1"/>
          </p:cNvSpPr>
          <p:nvPr>
            <p:ph type="title"/>
          </p:nvPr>
        </p:nvSpPr>
        <p:spPr>
          <a:xfrm>
            <a:off x="944880" y="4021247"/>
            <a:ext cx="5257800" cy="1538288"/>
          </a:xfrm>
          <a:prstGeom prst="rect">
            <a:avLst/>
          </a:prstGeom>
        </p:spPr>
        <p:txBody>
          <a:bodyPr vert="horz" lIns="91440" tIns="45720" rIns="91440" bIns="45720" rtlCol="0" anchor="ctr">
            <a:normAutofit/>
          </a:bodyPr>
          <a:lstStyle/>
          <a:p>
            <a:r>
              <a:rPr lang="fi-FI" dirty="0"/>
              <a:t>Pääotsikko aina logon kanssa</a:t>
            </a:r>
          </a:p>
        </p:txBody>
      </p:sp>
      <p:pic>
        <p:nvPicPr>
          <p:cNvPr id="7" name="Emblem - White" descr="lionlogo_white.eps">
            <a:extLst>
              <a:ext uri="{FF2B5EF4-FFF2-40B4-BE49-F238E27FC236}">
                <a16:creationId xmlns:a16="http://schemas.microsoft.com/office/drawing/2014/main" id="{EC51B871-63B6-44F2-8402-566E1DAA3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0" name="Otsikon paikkamerkki 13">
            <a:extLst>
              <a:ext uri="{FF2B5EF4-FFF2-40B4-BE49-F238E27FC236}">
                <a16:creationId xmlns:a16="http://schemas.microsoft.com/office/drawing/2014/main" id="{E30CABFF-AC4F-4C04-8916-DFD13D105147}"/>
              </a:ext>
            </a:extLst>
          </p:cNvPr>
          <p:cNvSpPr txBox="1">
            <a:spLocks/>
          </p:cNvSpPr>
          <p:nvPr userDrawn="1"/>
        </p:nvSpPr>
        <p:spPr>
          <a:xfrm>
            <a:off x="949569" y="3173581"/>
            <a:ext cx="1906966" cy="557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i-FI" sz="1600" b="1" dirty="0"/>
              <a:t>MD 107 Finland</a:t>
            </a:r>
          </a:p>
        </p:txBody>
      </p:sp>
    </p:spTree>
    <p:extLst>
      <p:ext uri="{BB962C8B-B14F-4D97-AF65-F5344CB8AC3E}">
        <p14:creationId xmlns:p14="http://schemas.microsoft.com/office/powerpoint/2010/main" val="21831762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Yellow Bar">
            <a:extLst>
              <a:ext uri="{FF2B5EF4-FFF2-40B4-BE49-F238E27FC236}">
                <a16:creationId xmlns:a16="http://schemas.microsoft.com/office/drawing/2014/main" id="{C2B2E9D6-1C54-49B1-A1CF-453CEC33016E}"/>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4A3144AE-5FCC-4C0E-814E-2215A3F5A65A}"/>
              </a:ext>
            </a:extLst>
          </p:cNvPr>
          <p:cNvSpPr/>
          <p:nvPr userDrawn="1"/>
        </p:nvSpPr>
        <p:spPr>
          <a:xfrm>
            <a:off x="4840574" y="4153050"/>
            <a:ext cx="2510851" cy="769441"/>
          </a:xfrm>
          <a:prstGeom prst="rect">
            <a:avLst/>
          </a:prstGeom>
        </p:spPr>
        <p:txBody>
          <a:bodyPr wrap="square">
            <a:spAutoFit/>
          </a:bodyPr>
          <a:lstStyle/>
          <a:p>
            <a:pPr algn="ctr"/>
            <a:r>
              <a:rPr lang="fi-FI" sz="4400" b="1" dirty="0">
                <a:solidFill>
                  <a:schemeClr val="bg1"/>
                </a:solidFill>
                <a:latin typeface="Ariel"/>
                <a:ea typeface="Helvetica Neue" charset="0"/>
                <a:cs typeface="Helvetica Neue" charset="0"/>
              </a:rPr>
              <a:t>Kiitos</a:t>
            </a:r>
            <a:endParaRPr lang="fi-FI" sz="4400" dirty="0"/>
          </a:p>
        </p:txBody>
      </p:sp>
      <p:pic>
        <p:nvPicPr>
          <p:cNvPr id="3" name="Kuva 2" descr="Kuva, joka sisältää kohteen teksti&#10;&#10;Kuvaus luotu automaattisesti">
            <a:extLst>
              <a:ext uri="{FF2B5EF4-FFF2-40B4-BE49-F238E27FC236}">
                <a16:creationId xmlns:a16="http://schemas.microsoft.com/office/drawing/2014/main" id="{8B707073-43B8-4E7B-A94B-B8CFE9DE90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262" y="437182"/>
            <a:ext cx="2191474" cy="3204160"/>
          </a:xfrm>
          <a:prstGeom prst="rect">
            <a:avLst/>
          </a:prstGeom>
        </p:spPr>
      </p:pic>
    </p:spTree>
    <p:extLst>
      <p:ext uri="{BB962C8B-B14F-4D97-AF65-F5344CB8AC3E}">
        <p14:creationId xmlns:p14="http://schemas.microsoft.com/office/powerpoint/2010/main" val="297759371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DB61E61-8B03-27C0-DA3C-EB3877B21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74FBF1D-8335-0779-3E87-2D5E4EA43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932DD2D-A8BD-553F-7CC5-2008B0D1D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B5419-0908-4521-ABDA-943E1D53815A}" type="datetimeFigureOut">
              <a:rPr lang="fi-FI" smtClean="0"/>
              <a:t>14.3.2023</a:t>
            </a:fld>
            <a:endParaRPr lang="fi-FI"/>
          </a:p>
        </p:txBody>
      </p:sp>
      <p:sp>
        <p:nvSpPr>
          <p:cNvPr id="5" name="Alatunnisteen paikkamerkki 4">
            <a:extLst>
              <a:ext uri="{FF2B5EF4-FFF2-40B4-BE49-F238E27FC236}">
                <a16:creationId xmlns:a16="http://schemas.microsoft.com/office/drawing/2014/main" id="{CE531151-277C-7F95-14CE-7D6CBAF53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6CD177A-A794-6208-24FE-466C0C7E5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35FA7-6ABC-468F-9D2A-FDAEF103C038}" type="slidenum">
              <a:rPr lang="fi-FI" smtClean="0"/>
              <a:t>‹#›</a:t>
            </a:fld>
            <a:endParaRPr lang="fi-FI"/>
          </a:p>
        </p:txBody>
      </p:sp>
    </p:spTree>
    <p:extLst>
      <p:ext uri="{BB962C8B-B14F-4D97-AF65-F5344CB8AC3E}">
        <p14:creationId xmlns:p14="http://schemas.microsoft.com/office/powerpoint/2010/main" val="37490642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D0A8A-67E0-44B4-A35A-4A764081276C}"/>
              </a:ext>
            </a:extLst>
          </p:cNvPr>
          <p:cNvSpPr>
            <a:spLocks noGrp="1"/>
          </p:cNvSpPr>
          <p:nvPr>
            <p:ph type="title"/>
          </p:nvPr>
        </p:nvSpPr>
        <p:spPr>
          <a:xfrm>
            <a:off x="944880" y="4021247"/>
            <a:ext cx="5506254" cy="1538288"/>
          </a:xfrm>
        </p:spPr>
        <p:txBody>
          <a:bodyPr>
            <a:normAutofit fontScale="90000"/>
          </a:bodyPr>
          <a:lstStyle/>
          <a:p>
            <a:pPr>
              <a:spcBef>
                <a:spcPts val="600"/>
              </a:spcBef>
            </a:pPr>
            <a:r>
              <a:rPr lang="fi-FI" b="1" dirty="0"/>
              <a:t>Lions 2030 Strategia tehdään yhdessä</a:t>
            </a:r>
            <a:br>
              <a:rPr lang="fi-FI" sz="1800" b="1" dirty="0"/>
            </a:br>
            <a:r>
              <a:rPr lang="fi-FI" sz="1800" b="1" dirty="0"/>
              <a:t>Viestintä- ja koulutusmateriaali keväälle 2023</a:t>
            </a:r>
          </a:p>
        </p:txBody>
      </p:sp>
      <p:sp>
        <p:nvSpPr>
          <p:cNvPr id="3" name="Otsikko 1">
            <a:extLst>
              <a:ext uri="{FF2B5EF4-FFF2-40B4-BE49-F238E27FC236}">
                <a16:creationId xmlns:a16="http://schemas.microsoft.com/office/drawing/2014/main" id="{FB527D5A-252B-4514-ABE9-85E42FB0F2F6}"/>
              </a:ext>
            </a:extLst>
          </p:cNvPr>
          <p:cNvSpPr txBox="1">
            <a:spLocks/>
          </p:cNvSpPr>
          <p:nvPr/>
        </p:nvSpPr>
        <p:spPr>
          <a:xfrm>
            <a:off x="944880" y="5181489"/>
            <a:ext cx="5257800" cy="15382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rgbClr val="FFFFFF"/>
                </a:solidFill>
                <a:effectLst/>
                <a:uLnTx/>
                <a:uFillTx/>
                <a:latin typeface="Arial" panose="020B0604020202020204"/>
                <a:ea typeface="+mj-ea"/>
                <a:cs typeface="+mj-cs"/>
              </a:rPr>
              <a:t>Nina Moilanen / Timo Tanskanen</a:t>
            </a:r>
          </a:p>
        </p:txBody>
      </p:sp>
    </p:spTree>
    <p:extLst>
      <p:ext uri="{BB962C8B-B14F-4D97-AF65-F5344CB8AC3E}">
        <p14:creationId xmlns:p14="http://schemas.microsoft.com/office/powerpoint/2010/main" val="107751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iruutu 19">
            <a:extLst>
              <a:ext uri="{FF2B5EF4-FFF2-40B4-BE49-F238E27FC236}">
                <a16:creationId xmlns:a16="http://schemas.microsoft.com/office/drawing/2014/main" id="{D52A807B-3DF2-124D-0C26-273A4601BB7D}"/>
              </a:ext>
            </a:extLst>
          </p:cNvPr>
          <p:cNvSpPr txBox="1"/>
          <p:nvPr/>
        </p:nvSpPr>
        <p:spPr>
          <a:xfrm>
            <a:off x="2469160" y="308792"/>
            <a:ext cx="725368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3000" b="1" dirty="0">
                <a:solidFill>
                  <a:srgbClr val="00338D"/>
                </a:solidFill>
                <a:latin typeface="Arial" panose="020B0604020202020204" pitchFamily="34" charset="0"/>
                <a:cs typeface="Arial" panose="020B0604020202020204" pitchFamily="34" charset="0"/>
              </a:rPr>
              <a:t>Lions 2030 Strategia –työn vaiheet</a:t>
            </a:r>
          </a:p>
        </p:txBody>
      </p:sp>
      <p:pic>
        <p:nvPicPr>
          <p:cNvPr id="2" name="Kuva 1">
            <a:extLst>
              <a:ext uri="{FF2B5EF4-FFF2-40B4-BE49-F238E27FC236}">
                <a16:creationId xmlns:a16="http://schemas.microsoft.com/office/drawing/2014/main" id="{D3F09EC0-B2D1-1DEF-9872-FC4E9F6C6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4" name="Suorakulmio: Pyöristetyt kulmat 3">
            <a:extLst>
              <a:ext uri="{FF2B5EF4-FFF2-40B4-BE49-F238E27FC236}">
                <a16:creationId xmlns:a16="http://schemas.microsoft.com/office/drawing/2014/main" id="{8220986C-52E2-0F31-9414-407649E9F4CC}"/>
              </a:ext>
            </a:extLst>
          </p:cNvPr>
          <p:cNvSpPr/>
          <p:nvPr/>
        </p:nvSpPr>
        <p:spPr>
          <a:xfrm>
            <a:off x="251201" y="1451944"/>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VUOSIKOKOUS 2021</a:t>
            </a:r>
          </a:p>
          <a:p>
            <a:pPr lvl="0">
              <a:spcAft>
                <a:spcPct val="15000"/>
              </a:spcAft>
            </a:pPr>
            <a:r>
              <a:rPr lang="fi-FI" sz="1600" dirty="0">
                <a:latin typeface="Arial" panose="020B0604020202020204" pitchFamily="34" charset="0"/>
                <a:cs typeface="Arial" panose="020B0604020202020204" pitchFamily="34" charset="0"/>
              </a:rPr>
              <a:t>Työn käynnistäminen</a:t>
            </a:r>
          </a:p>
        </p:txBody>
      </p:sp>
      <p:sp>
        <p:nvSpPr>
          <p:cNvPr id="5" name="Suorakulmio: Pyöristetyt kulmat 4">
            <a:extLst>
              <a:ext uri="{FF2B5EF4-FFF2-40B4-BE49-F238E27FC236}">
                <a16:creationId xmlns:a16="http://schemas.microsoft.com/office/drawing/2014/main" id="{20DED5CC-E055-F5FE-3CFF-AAE0CE223D88}"/>
              </a:ext>
            </a:extLst>
          </p:cNvPr>
          <p:cNvSpPr/>
          <p:nvPr/>
        </p:nvSpPr>
        <p:spPr>
          <a:xfrm>
            <a:off x="1087009" y="2192603"/>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TYÖRYHMÄN TOIMINTA ALKAA 12/2021</a:t>
            </a:r>
          </a:p>
          <a:p>
            <a:pPr lvl="0">
              <a:spcAft>
                <a:spcPct val="15000"/>
              </a:spcAft>
            </a:pPr>
            <a:r>
              <a:rPr lang="fi-FI" sz="1600" dirty="0">
                <a:latin typeface="Arial" panose="020B0604020202020204" pitchFamily="34" charset="0"/>
                <a:cs typeface="Arial" panose="020B0604020202020204" pitchFamily="34" charset="0"/>
              </a:rPr>
              <a:t>Tausta-aineistot, työn suunnittelu ja aikataulutus</a:t>
            </a:r>
          </a:p>
        </p:txBody>
      </p:sp>
      <p:sp>
        <p:nvSpPr>
          <p:cNvPr id="6" name="Suorakulmio: Pyöristetyt kulmat 5">
            <a:extLst>
              <a:ext uri="{FF2B5EF4-FFF2-40B4-BE49-F238E27FC236}">
                <a16:creationId xmlns:a16="http://schemas.microsoft.com/office/drawing/2014/main" id="{9626F3B3-AADB-69B9-E98E-FC069BE70576}"/>
              </a:ext>
            </a:extLst>
          </p:cNvPr>
          <p:cNvSpPr/>
          <p:nvPr/>
        </p:nvSpPr>
        <p:spPr>
          <a:xfrm>
            <a:off x="1922817" y="2933262"/>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KLUBIEN ARVOKESKUSTELUT – SYKSY 2022</a:t>
            </a:r>
          </a:p>
          <a:p>
            <a:pPr lvl="0">
              <a:spcAft>
                <a:spcPct val="15000"/>
              </a:spcAft>
            </a:pPr>
            <a:r>
              <a:rPr lang="fi-FI" sz="1600" dirty="0">
                <a:latin typeface="Arial" panose="020B0604020202020204" pitchFamily="34" charset="0"/>
                <a:cs typeface="Arial" panose="020B0604020202020204" pitchFamily="34" charset="0"/>
              </a:rPr>
              <a:t>Näkökulma klubin toiminnan tarkoitukseen ja tavoitteisiin</a:t>
            </a:r>
          </a:p>
        </p:txBody>
      </p:sp>
      <p:sp>
        <p:nvSpPr>
          <p:cNvPr id="8" name="Suorakulmio: Pyöristetyt kulmat 7">
            <a:extLst>
              <a:ext uri="{FF2B5EF4-FFF2-40B4-BE49-F238E27FC236}">
                <a16:creationId xmlns:a16="http://schemas.microsoft.com/office/drawing/2014/main" id="{22F9CF2D-2409-4FC5-53A2-D9ABA48DFF06}"/>
              </a:ext>
            </a:extLst>
          </p:cNvPr>
          <p:cNvSpPr/>
          <p:nvPr/>
        </p:nvSpPr>
        <p:spPr>
          <a:xfrm>
            <a:off x="2758625" y="3673921"/>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PIIRI- JA TOIMIALATYÖPAJAT, 21 KPL – SYKSY 2022</a:t>
            </a:r>
          </a:p>
          <a:p>
            <a:pPr lvl="0">
              <a:spcAft>
                <a:spcPct val="15000"/>
              </a:spcAft>
            </a:pPr>
            <a:r>
              <a:rPr lang="fi-FI" sz="1600" dirty="0">
                <a:latin typeface="Arial" panose="020B0604020202020204" pitchFamily="34" charset="0"/>
                <a:cs typeface="Arial" panose="020B0604020202020204" pitchFamily="34" charset="0"/>
              </a:rPr>
              <a:t>Piirien ja toimialojen konkreettisia kehittämisajatuksia (n. 200 hlöä)</a:t>
            </a:r>
          </a:p>
        </p:txBody>
      </p:sp>
      <p:sp>
        <p:nvSpPr>
          <p:cNvPr id="10" name="Suorakulmio: Pyöristetyt kulmat 9">
            <a:extLst>
              <a:ext uri="{FF2B5EF4-FFF2-40B4-BE49-F238E27FC236}">
                <a16:creationId xmlns:a16="http://schemas.microsoft.com/office/drawing/2014/main" id="{91225AE2-FFD4-6928-C027-CEA8709FD7B3}"/>
              </a:ext>
            </a:extLst>
          </p:cNvPr>
          <p:cNvSpPr/>
          <p:nvPr/>
        </p:nvSpPr>
        <p:spPr>
          <a:xfrm>
            <a:off x="3594433" y="4414580"/>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ARVOKYSELY JÄSENISTÖLLE – 10/2022 </a:t>
            </a:r>
            <a:r>
              <a:rPr lang="fi-FI" sz="1600" dirty="0">
                <a:latin typeface="Arial" panose="020B0604020202020204" pitchFamily="34" charset="0"/>
                <a:cs typeface="Arial" panose="020B0604020202020204" pitchFamily="34" charset="0"/>
              </a:rPr>
              <a:t>(n. 2900 vastausta)</a:t>
            </a: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spcAft>
                <a:spcPct val="15000"/>
              </a:spcAft>
            </a:pPr>
            <a:r>
              <a:rPr lang="fi-FI" sz="1600" dirty="0">
                <a:latin typeface="Arial" panose="020B0604020202020204" pitchFamily="34" charset="0"/>
                <a:cs typeface="Arial" panose="020B0604020202020204" pitchFamily="34" charset="0"/>
              </a:rPr>
              <a:t>Jäsenten näkemys </a:t>
            </a:r>
            <a:r>
              <a:rPr lang="fi-FI" sz="1600" dirty="0" err="1">
                <a:latin typeface="Arial" panose="020B0604020202020204" pitchFamily="34" charset="0"/>
                <a:cs typeface="Arial" panose="020B0604020202020204" pitchFamily="34" charset="0"/>
              </a:rPr>
              <a:t>lionstoiminnan</a:t>
            </a:r>
            <a:r>
              <a:rPr lang="fi-FI" sz="1600" dirty="0">
                <a:latin typeface="Arial" panose="020B0604020202020204" pitchFamily="34" charset="0"/>
                <a:cs typeface="Arial" panose="020B0604020202020204" pitchFamily="34" charset="0"/>
              </a:rPr>
              <a:t> tarkoituksesta ja arvoista</a:t>
            </a:r>
          </a:p>
        </p:txBody>
      </p:sp>
      <p:sp>
        <p:nvSpPr>
          <p:cNvPr id="16" name="Suorakulmio: Pyöristetyt kulmat 15">
            <a:extLst>
              <a:ext uri="{FF2B5EF4-FFF2-40B4-BE49-F238E27FC236}">
                <a16:creationId xmlns:a16="http://schemas.microsoft.com/office/drawing/2014/main" id="{5256AE87-8D25-751E-4081-CA872D4D6DCC}"/>
              </a:ext>
            </a:extLst>
          </p:cNvPr>
          <p:cNvSpPr/>
          <p:nvPr/>
        </p:nvSpPr>
        <p:spPr>
          <a:xfrm>
            <a:off x="4430241" y="5155239"/>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TAVOITEKYSELY JÄSENISTÖLLE – 1/2023</a:t>
            </a:r>
            <a:r>
              <a:rPr kumimoji="0" lang="fi-FI"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(n. 2500 vastausta)</a:t>
            </a:r>
            <a:endParaRPr kumimoji="0" lang="fi-FI"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lvl="0">
              <a:spcAft>
                <a:spcPct val="15000"/>
              </a:spcAft>
            </a:pPr>
            <a:r>
              <a:rPr lang="fi-FI" sz="1600" dirty="0">
                <a:solidFill>
                  <a:schemeClr val="bg1"/>
                </a:solidFill>
                <a:latin typeface="Arial" panose="020B0604020202020204" pitchFamily="34" charset="0"/>
                <a:cs typeface="Arial" panose="020B0604020202020204" pitchFamily="34" charset="0"/>
              </a:rPr>
              <a:t>Tavoitteiden ja toimenpiteiden määrittäminen</a:t>
            </a:r>
          </a:p>
        </p:txBody>
      </p:sp>
      <p:sp>
        <p:nvSpPr>
          <p:cNvPr id="17" name="Suorakulmio: Pyöristetyt kulmat 16">
            <a:extLst>
              <a:ext uri="{FF2B5EF4-FFF2-40B4-BE49-F238E27FC236}">
                <a16:creationId xmlns:a16="http://schemas.microsoft.com/office/drawing/2014/main" id="{518D2ED7-4361-6AC5-A48D-76781F70A6A6}"/>
              </a:ext>
            </a:extLst>
          </p:cNvPr>
          <p:cNvSpPr/>
          <p:nvPr/>
        </p:nvSpPr>
        <p:spPr>
          <a:xfrm>
            <a:off x="5266048" y="5895898"/>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VUOSIKOKOUS ESPOOSSA 10.6.2023</a:t>
            </a:r>
          </a:p>
          <a:p>
            <a:pPr lvl="0">
              <a:spcAft>
                <a:spcPct val="15000"/>
              </a:spcAft>
            </a:pPr>
            <a:r>
              <a:rPr lang="fi-FI" sz="1600" dirty="0">
                <a:latin typeface="Arial" panose="020B0604020202020204" pitchFamily="34" charset="0"/>
                <a:cs typeface="Arial" panose="020B0604020202020204" pitchFamily="34" charset="0"/>
              </a:rPr>
              <a:t>Strategian ja toimenpideohjelmien hyväksyminen</a:t>
            </a:r>
          </a:p>
        </p:txBody>
      </p:sp>
      <p:sp>
        <p:nvSpPr>
          <p:cNvPr id="22" name="Nuoli: Pyöreä 21">
            <a:extLst>
              <a:ext uri="{FF2B5EF4-FFF2-40B4-BE49-F238E27FC236}">
                <a16:creationId xmlns:a16="http://schemas.microsoft.com/office/drawing/2014/main" id="{C28263AD-7B8E-4455-75E2-4567D8BE111E}"/>
              </a:ext>
            </a:extLst>
          </p:cNvPr>
          <p:cNvSpPr/>
          <p:nvPr/>
        </p:nvSpPr>
        <p:spPr>
          <a:xfrm rot="2426086">
            <a:off x="6158838" y="1464643"/>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3" name="Nuoli: Pyöreä 22">
            <a:extLst>
              <a:ext uri="{FF2B5EF4-FFF2-40B4-BE49-F238E27FC236}">
                <a16:creationId xmlns:a16="http://schemas.microsoft.com/office/drawing/2014/main" id="{5BBD9EE4-84DD-A6B2-64B1-AEFE5545F6F5}"/>
              </a:ext>
            </a:extLst>
          </p:cNvPr>
          <p:cNvSpPr/>
          <p:nvPr/>
        </p:nvSpPr>
        <p:spPr>
          <a:xfrm rot="2426086">
            <a:off x="6994648" y="2209053"/>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4" name="Nuoli: Pyöreä 23">
            <a:extLst>
              <a:ext uri="{FF2B5EF4-FFF2-40B4-BE49-F238E27FC236}">
                <a16:creationId xmlns:a16="http://schemas.microsoft.com/office/drawing/2014/main" id="{1B7600EF-EE4A-8F4E-C4D6-BD110247CD56}"/>
              </a:ext>
            </a:extLst>
          </p:cNvPr>
          <p:cNvSpPr/>
          <p:nvPr/>
        </p:nvSpPr>
        <p:spPr>
          <a:xfrm rot="2426086">
            <a:off x="7830458" y="2953463"/>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5" name="Nuoli: Pyöreä 24">
            <a:extLst>
              <a:ext uri="{FF2B5EF4-FFF2-40B4-BE49-F238E27FC236}">
                <a16:creationId xmlns:a16="http://schemas.microsoft.com/office/drawing/2014/main" id="{72F6A452-D28E-2916-4574-59512003F9C0}"/>
              </a:ext>
            </a:extLst>
          </p:cNvPr>
          <p:cNvSpPr/>
          <p:nvPr/>
        </p:nvSpPr>
        <p:spPr>
          <a:xfrm rot="2426086">
            <a:off x="8666268" y="3697873"/>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6" name="Nuoli: Pyöreä 25">
            <a:extLst>
              <a:ext uri="{FF2B5EF4-FFF2-40B4-BE49-F238E27FC236}">
                <a16:creationId xmlns:a16="http://schemas.microsoft.com/office/drawing/2014/main" id="{C2EB7F00-3826-6A1F-5DEA-E63473A1A295}"/>
              </a:ext>
            </a:extLst>
          </p:cNvPr>
          <p:cNvSpPr/>
          <p:nvPr/>
        </p:nvSpPr>
        <p:spPr>
          <a:xfrm rot="2426086">
            <a:off x="9502078" y="4442283"/>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7" name="Nuoli: Pyöreä 26">
            <a:extLst>
              <a:ext uri="{FF2B5EF4-FFF2-40B4-BE49-F238E27FC236}">
                <a16:creationId xmlns:a16="http://schemas.microsoft.com/office/drawing/2014/main" id="{D951B69B-7E4A-F17B-7D7F-33CDA2FA170E}"/>
              </a:ext>
            </a:extLst>
          </p:cNvPr>
          <p:cNvSpPr/>
          <p:nvPr/>
        </p:nvSpPr>
        <p:spPr>
          <a:xfrm rot="2426086">
            <a:off x="10337887" y="5186694"/>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 name="Suorakulmio 2">
            <a:extLst>
              <a:ext uri="{FF2B5EF4-FFF2-40B4-BE49-F238E27FC236}">
                <a16:creationId xmlns:a16="http://schemas.microsoft.com/office/drawing/2014/main" id="{EB953055-1359-1CFB-85B2-944AE82F64F6}"/>
              </a:ext>
            </a:extLst>
          </p:cNvPr>
          <p:cNvSpPr/>
          <p:nvPr/>
        </p:nvSpPr>
        <p:spPr>
          <a:xfrm>
            <a:off x="251201" y="4548705"/>
            <a:ext cx="2867609" cy="20373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AKTIIVINEN VIESTINTÄ</a:t>
            </a:r>
          </a:p>
          <a:p>
            <a:pPr algn="ctr"/>
            <a:r>
              <a:rPr lang="fi-FI" dirty="0">
                <a:solidFill>
                  <a:schemeClr val="tx1"/>
                </a:solidFill>
                <a:latin typeface="Arial" panose="020B0604020202020204" pitchFamily="34" charset="0"/>
                <a:cs typeface="Arial" panose="020B0604020202020204" pitchFamily="34" charset="0"/>
              </a:rPr>
              <a:t>LION-lehden jutut</a:t>
            </a:r>
          </a:p>
          <a:p>
            <a:pPr algn="ctr"/>
            <a:r>
              <a:rPr lang="fi-FI" dirty="0">
                <a:solidFill>
                  <a:schemeClr val="tx1"/>
                </a:solidFill>
                <a:latin typeface="Arial" panose="020B0604020202020204" pitchFamily="34" charset="0"/>
                <a:cs typeface="Arial" panose="020B0604020202020204" pitchFamily="34" charset="0"/>
              </a:rPr>
              <a:t>LION-viesti</a:t>
            </a:r>
          </a:p>
          <a:p>
            <a:pPr algn="ctr"/>
            <a:r>
              <a:rPr lang="fi-FI" dirty="0">
                <a:solidFill>
                  <a:schemeClr val="tx1"/>
                </a:solidFill>
                <a:latin typeface="Arial" panose="020B0604020202020204" pitchFamily="34" charset="0"/>
                <a:cs typeface="Arial" panose="020B0604020202020204" pitchFamily="34" charset="0"/>
              </a:rPr>
              <a:t>Webinaarit</a:t>
            </a:r>
          </a:p>
          <a:p>
            <a:pPr algn="ctr"/>
            <a:r>
              <a:rPr lang="fi-FI" dirty="0">
                <a:solidFill>
                  <a:schemeClr val="tx1"/>
                </a:solidFill>
                <a:latin typeface="Arial" panose="020B0604020202020204" pitchFamily="34" charset="0"/>
                <a:cs typeface="Arial" panose="020B0604020202020204" pitchFamily="34" charset="0"/>
              </a:rPr>
              <a:t>Piirien tilaisuudet</a:t>
            </a:r>
          </a:p>
          <a:p>
            <a:pPr algn="ctr"/>
            <a:r>
              <a:rPr lang="fi-FI" dirty="0">
                <a:solidFill>
                  <a:schemeClr val="tx1"/>
                </a:solidFill>
                <a:latin typeface="Arial" panose="020B0604020202020204" pitchFamily="34" charset="0"/>
                <a:cs typeface="Arial" panose="020B0604020202020204" pitchFamily="34" charset="0"/>
              </a:rPr>
              <a:t>Some-päivitykset</a:t>
            </a:r>
          </a:p>
          <a:p>
            <a:pPr algn="ctr"/>
            <a:r>
              <a:rPr lang="fi-FI" dirty="0">
                <a:solidFill>
                  <a:schemeClr val="tx1"/>
                </a:solidFill>
                <a:latin typeface="Arial" panose="020B0604020202020204" pitchFamily="34" charset="0"/>
                <a:cs typeface="Arial" panose="020B0604020202020204" pitchFamily="34" charset="0"/>
              </a:rPr>
              <a:t>Infokirjeet piireille</a:t>
            </a:r>
          </a:p>
        </p:txBody>
      </p:sp>
      <p:sp>
        <p:nvSpPr>
          <p:cNvPr id="9" name="Suorakulmio 8">
            <a:extLst>
              <a:ext uri="{FF2B5EF4-FFF2-40B4-BE49-F238E27FC236}">
                <a16:creationId xmlns:a16="http://schemas.microsoft.com/office/drawing/2014/main" id="{D078D72A-9249-D919-3D44-50FFBF7C34D2}"/>
              </a:ext>
            </a:extLst>
          </p:cNvPr>
          <p:cNvSpPr/>
          <p:nvPr/>
        </p:nvSpPr>
        <p:spPr>
          <a:xfrm>
            <a:off x="9073190" y="1040221"/>
            <a:ext cx="2867609" cy="20373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KANTAVA IDEA</a:t>
            </a:r>
          </a:p>
          <a:p>
            <a:pPr algn="ctr"/>
            <a:r>
              <a:rPr lang="fi-FI" dirty="0">
                <a:solidFill>
                  <a:schemeClr val="tx1"/>
                </a:solidFill>
                <a:latin typeface="Arial" panose="020B0604020202020204" pitchFamily="34" charset="0"/>
                <a:cs typeface="Arial" panose="020B0604020202020204" pitchFamily="34" charset="0"/>
              </a:rPr>
              <a:t>Miten piiri ja liitto toimivat, jotta toimintamme ydin eli  klubit ja jäsenet pystyvät menestymään ja palvelemaan parhaalla mahdollisella tavalla</a:t>
            </a:r>
          </a:p>
        </p:txBody>
      </p:sp>
    </p:spTree>
    <p:extLst>
      <p:ext uri="{BB962C8B-B14F-4D97-AF65-F5344CB8AC3E}">
        <p14:creationId xmlns:p14="http://schemas.microsoft.com/office/powerpoint/2010/main" val="39968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EC20654C-8E6B-4A56-B900-199C9E9BDB17}"/>
              </a:ext>
            </a:extLst>
          </p:cNvPr>
          <p:cNvSpPr/>
          <p:nvPr/>
        </p:nvSpPr>
        <p:spPr>
          <a:xfrm>
            <a:off x="344506" y="1903151"/>
            <a:ext cx="5492955" cy="2878574"/>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VALTAOSA…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haluaa osallistua klubin toimintaan ja aktiviteetteihin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o</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pystynyt hyödyntämään osaamistaan klubin toiminnassa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kokee olevansa arvostettu klubissa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k</a:t>
            </a:r>
            <a:r>
              <a:rPr kumimoji="0" lang="fi-FI"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okee</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mielipiteensä tulevan huomioiduksi klubissa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haluaa tulla huomatuksi ja huomioiduksi tapaamisissa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h</a:t>
            </a:r>
            <a:r>
              <a:rPr kumimoji="0" lang="fi-FI"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aluaa</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kantaa vastuuta klubin </a:t>
            </a:r>
            <a:r>
              <a:rPr lang="fi-FI" sz="1600" dirty="0">
                <a:solidFill>
                  <a:prstClr val="white"/>
                </a:solidFill>
                <a:latin typeface="Arial" panose="020B0604020202020204" pitchFamily="34" charset="0"/>
                <a:cs typeface="Arial" panose="020B0604020202020204" pitchFamily="34" charset="0"/>
              </a:rPr>
              <a:t>virkailijatehtävissä ja hallituksessa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o</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a:t>
            </a:r>
            <a:r>
              <a:rPr kumimoji="0" lang="fi-FI"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ylp</a:t>
            </a:r>
            <a:r>
              <a:rPr lang="fi-FI" sz="1600" dirty="0" err="1">
                <a:solidFill>
                  <a:prstClr val="white"/>
                </a:solidFill>
                <a:latin typeface="Arial" panose="020B0604020202020204" pitchFamily="34" charset="0"/>
                <a:cs typeface="Arial" panose="020B0604020202020204" pitchFamily="34" charset="0"/>
              </a:rPr>
              <a:t>eä</a:t>
            </a:r>
            <a:r>
              <a:rPr lang="fi-FI" sz="1600" dirty="0">
                <a:solidFill>
                  <a:prstClr val="white"/>
                </a:solidFill>
                <a:latin typeface="Arial" panose="020B0604020202020204" pitchFamily="34" charset="0"/>
                <a:cs typeface="Arial" panose="020B0604020202020204" pitchFamily="34" charset="0"/>
              </a:rPr>
              <a:t> klubistaan ja jäsenyydestään Lions-järjestössä</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on tyytyväinen klubinsa toimintaan</a:t>
            </a:r>
            <a:endPar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kstiruutu 19">
            <a:extLst>
              <a:ext uri="{FF2B5EF4-FFF2-40B4-BE49-F238E27FC236}">
                <a16:creationId xmlns:a16="http://schemas.microsoft.com/office/drawing/2014/main" id="{D52A807B-3DF2-124D-0C26-273A4601BB7D}"/>
              </a:ext>
            </a:extLst>
          </p:cNvPr>
          <p:cNvSpPr txBox="1"/>
          <p:nvPr/>
        </p:nvSpPr>
        <p:spPr>
          <a:xfrm>
            <a:off x="2321490" y="308792"/>
            <a:ext cx="754902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Huomioita jäsenkyselystä klubinäkökulmasta</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2" name="Kuva 1">
            <a:extLst>
              <a:ext uri="{FF2B5EF4-FFF2-40B4-BE49-F238E27FC236}">
                <a16:creationId xmlns:a16="http://schemas.microsoft.com/office/drawing/2014/main" id="{C8A8C790-3222-A869-E07C-6ED36DA86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3" name="Suorakulmio: Pyöristetyt kulmat 2">
            <a:extLst>
              <a:ext uri="{FF2B5EF4-FFF2-40B4-BE49-F238E27FC236}">
                <a16:creationId xmlns:a16="http://schemas.microsoft.com/office/drawing/2014/main" id="{08E38887-94E2-6ABE-C129-8086ED5E53FF}"/>
              </a:ext>
            </a:extLst>
          </p:cNvPr>
          <p:cNvSpPr/>
          <p:nvPr/>
        </p:nvSpPr>
        <p:spPr>
          <a:xfrm>
            <a:off x="344505" y="4914799"/>
            <a:ext cx="5492955" cy="1525849"/>
          </a:xfrm>
          <a:prstGeom prst="roundRect">
            <a:avLst>
              <a:gd name="adj" fmla="val 457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VALTAOSA EI…</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pidä tärkeänä huomioimista palkitsemalla ja ansiomerkein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h</a:t>
            </a:r>
            <a:r>
              <a:rPr kumimoji="0" lang="fi-FI"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alua</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kantaa vastuuta piirin ja liiton virkailija- ja luottamustehtävissä</a:t>
            </a:r>
          </a:p>
        </p:txBody>
      </p:sp>
      <p:sp>
        <p:nvSpPr>
          <p:cNvPr id="4" name="Suorakulmio: Pyöristetyt kulmat 3">
            <a:extLst>
              <a:ext uri="{FF2B5EF4-FFF2-40B4-BE49-F238E27FC236}">
                <a16:creationId xmlns:a16="http://schemas.microsoft.com/office/drawing/2014/main" id="{F437B35B-A46E-DB75-F0C8-C517B96225BE}"/>
              </a:ext>
            </a:extLst>
          </p:cNvPr>
          <p:cNvSpPr/>
          <p:nvPr/>
        </p:nvSpPr>
        <p:spPr>
          <a:xfrm>
            <a:off x="6096000" y="1903150"/>
            <a:ext cx="5640198" cy="1888674"/>
          </a:xfrm>
          <a:prstGeom prst="roundRect">
            <a:avLst>
              <a:gd name="adj" fmla="val 4658"/>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KLUBIN…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toiminnassa tulisi kiinnittää huomiota jäsenkokemukseen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toiminta on avointa uusille ideoille ja kokeiluille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toiminta on houkuttelevaa uusille jäsenille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aktiviteetit ovat kiinnostavia ja tuloksekkaita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aktiviteetteja tehdään yhteistyössä muiden kanssa</a:t>
            </a:r>
          </a:p>
          <a:p>
            <a:pPr marR="0" lvl="0" algn="l" defTabSz="914400" rtl="0" eaLnBrk="1" fontAlgn="auto" latinLnBrk="0" hangingPunct="1">
              <a:lnSpc>
                <a:spcPct val="100000"/>
              </a:lnSpc>
              <a:spcBef>
                <a:spcPts val="0"/>
              </a:spcBef>
              <a:spcAft>
                <a:spcPts val="0"/>
              </a:spcAft>
              <a:buClrTx/>
              <a:buSzTx/>
              <a:tabLst/>
              <a:defRPr/>
            </a:pPr>
            <a:endPar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uorakulmio: Pyöristetyt kulmat 4">
            <a:extLst>
              <a:ext uri="{FF2B5EF4-FFF2-40B4-BE49-F238E27FC236}">
                <a16:creationId xmlns:a16="http://schemas.microsoft.com/office/drawing/2014/main" id="{00DC7FDA-35F2-53AF-D1D1-B1B84311A69A}"/>
              </a:ext>
            </a:extLst>
          </p:cNvPr>
          <p:cNvSpPr/>
          <p:nvPr/>
        </p:nvSpPr>
        <p:spPr>
          <a:xfrm>
            <a:off x="6096000" y="3917659"/>
            <a:ext cx="5640198" cy="2522990"/>
          </a:xfrm>
          <a:prstGeom prst="roundRect">
            <a:avLst>
              <a:gd name="adj" fmla="val 293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PIIRIN…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tulisi tukea palveluaktiviteettien ja toiminnan kehittämisessä</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tulisi tukea jäsenkokemuksen ja –hankinnan kehittämisessä</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virkailijoiden vierailut klubeissa tulisi olla hyödyllisiä</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koulutustarjontaa tulee monipuolistaa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tapahtumien ja foorumien tulisi olla tavoitteellisia</a:t>
            </a:r>
          </a:p>
          <a:p>
            <a:pPr marR="0" lvl="0" algn="l" defTabSz="914400" rtl="0" eaLnBrk="1" fontAlgn="auto" latinLnBrk="0" hangingPunct="1">
              <a:lnSpc>
                <a:spcPct val="100000"/>
              </a:lnSpc>
              <a:spcBef>
                <a:spcPts val="0"/>
              </a:spcBef>
              <a:spcAft>
                <a:spcPts val="0"/>
              </a:spcAft>
              <a:buClrTx/>
              <a:buSzTx/>
              <a:tabLst/>
              <a:defRPr/>
            </a:pPr>
            <a:endPar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79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EC20654C-8E6B-4A56-B900-199C9E9BDB17}"/>
              </a:ext>
            </a:extLst>
          </p:cNvPr>
          <p:cNvSpPr/>
          <p:nvPr/>
        </p:nvSpPr>
        <p:spPr>
          <a:xfrm>
            <a:off x="1026155" y="1537830"/>
            <a:ext cx="3992535" cy="451398"/>
          </a:xfrm>
          <a:prstGeom prst="roundRect">
            <a:avLst>
              <a:gd name="adj" fmla="val 1689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KVN </a:t>
            </a: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Wingdings" panose="05000000000000000000" pitchFamily="2" charset="2"/>
              </a:rPr>
              <a:t> VUOSIKOKOUSPÄÄTÖS</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kstiruutu 19">
            <a:extLst>
              <a:ext uri="{FF2B5EF4-FFF2-40B4-BE49-F238E27FC236}">
                <a16:creationId xmlns:a16="http://schemas.microsoft.com/office/drawing/2014/main" id="{D52A807B-3DF2-124D-0C26-273A4601BB7D}"/>
              </a:ext>
            </a:extLst>
          </p:cNvPr>
          <p:cNvSpPr txBox="1"/>
          <p:nvPr/>
        </p:nvSpPr>
        <p:spPr>
          <a:xfrm>
            <a:off x="2321490" y="308792"/>
            <a:ext cx="75490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Strategia ja strategian toimeenpano</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2" name="Kuva 1">
            <a:extLst>
              <a:ext uri="{FF2B5EF4-FFF2-40B4-BE49-F238E27FC236}">
                <a16:creationId xmlns:a16="http://schemas.microsoft.com/office/drawing/2014/main" id="{2ADD1CA3-D825-7437-C8EF-4510A5593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3" name="Suorakulmio: Pyöristetyt kulmat 2">
            <a:extLst>
              <a:ext uri="{FF2B5EF4-FFF2-40B4-BE49-F238E27FC236}">
                <a16:creationId xmlns:a16="http://schemas.microsoft.com/office/drawing/2014/main" id="{001CF2EE-9D31-DAF9-72B1-686C407E99FC}"/>
              </a:ext>
            </a:extLst>
          </p:cNvPr>
          <p:cNvSpPr/>
          <p:nvPr/>
        </p:nvSpPr>
        <p:spPr>
          <a:xfrm>
            <a:off x="7161569" y="1537830"/>
            <a:ext cx="3992535" cy="451398"/>
          </a:xfrm>
          <a:prstGeom prst="roundRect">
            <a:avLst>
              <a:gd name="adj" fmla="val 15148"/>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TOIMINTASUUNNITELMAT</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uorakulmio: Pyöristetyt kulmat 3">
            <a:extLst>
              <a:ext uri="{FF2B5EF4-FFF2-40B4-BE49-F238E27FC236}">
                <a16:creationId xmlns:a16="http://schemas.microsoft.com/office/drawing/2014/main" id="{C39E35AD-B335-1F03-B3D9-C7C79E5880D8}"/>
              </a:ext>
            </a:extLst>
          </p:cNvPr>
          <p:cNvSpPr/>
          <p:nvPr/>
        </p:nvSpPr>
        <p:spPr>
          <a:xfrm>
            <a:off x="1026155" y="2115899"/>
            <a:ext cx="3992535" cy="2850234"/>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Visio</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Missio</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Arvot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Tavoitteet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Toimenpideohjelmat</a:t>
            </a:r>
          </a:p>
        </p:txBody>
      </p:sp>
      <p:sp>
        <p:nvSpPr>
          <p:cNvPr id="5" name="Suorakulmio: Pyöristetyt kulmat 4">
            <a:extLst>
              <a:ext uri="{FF2B5EF4-FFF2-40B4-BE49-F238E27FC236}">
                <a16:creationId xmlns:a16="http://schemas.microsoft.com/office/drawing/2014/main" id="{FB4CC748-C6A1-6139-29B2-B93E62CF3319}"/>
              </a:ext>
            </a:extLst>
          </p:cNvPr>
          <p:cNvSpPr/>
          <p:nvPr/>
        </p:nvSpPr>
        <p:spPr>
          <a:xfrm>
            <a:off x="7161569" y="2115899"/>
            <a:ext cx="3992535" cy="2850234"/>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fi-FI" b="1" dirty="0">
                <a:solidFill>
                  <a:prstClr val="white"/>
                </a:solidFill>
                <a:latin typeface="Arial" panose="020B0604020202020204" pitchFamily="34" charset="0"/>
                <a:cs typeface="Arial" panose="020B0604020202020204" pitchFamily="34" charset="0"/>
              </a:rPr>
              <a:t>STRATEGIAN TOIMEENPANO</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Strategian toteutumista edistävät toimenpiteet</a:t>
            </a:r>
            <a:r>
              <a:rPr lang="fi-FI" dirty="0">
                <a:solidFill>
                  <a:prstClr val="white"/>
                </a:solidFill>
                <a:latin typeface="Arial" panose="020B0604020202020204" pitchFamily="34" charset="0"/>
                <a:cs typeface="Arial" panose="020B0604020202020204" pitchFamily="34" charset="0"/>
              </a:rPr>
              <a:t> liiton, toimialojen, ja piirien vuosittaisissa toimintasuunnitelmissa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Toimenpiteiden konkreettisten toteutustapojen suunnittelu vastuutahoittain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Strategian toimeenpanon tuki –työryhmä apuna</a:t>
            </a:r>
          </a:p>
        </p:txBody>
      </p:sp>
      <p:sp>
        <p:nvSpPr>
          <p:cNvPr id="6" name="Nuoli: Oikea 5">
            <a:extLst>
              <a:ext uri="{FF2B5EF4-FFF2-40B4-BE49-F238E27FC236}">
                <a16:creationId xmlns:a16="http://schemas.microsoft.com/office/drawing/2014/main" id="{27EBBB28-D7F8-B209-64FC-0301DCB30F71}"/>
              </a:ext>
            </a:extLst>
          </p:cNvPr>
          <p:cNvSpPr/>
          <p:nvPr/>
        </p:nvSpPr>
        <p:spPr>
          <a:xfrm>
            <a:off x="5327431" y="2412120"/>
            <a:ext cx="1537138" cy="223082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Pyöristetyt kulmat 7">
            <a:extLst>
              <a:ext uri="{FF2B5EF4-FFF2-40B4-BE49-F238E27FC236}">
                <a16:creationId xmlns:a16="http://schemas.microsoft.com/office/drawing/2014/main" id="{BA373F95-DD22-5F79-B08F-167CE5D94ADF}"/>
              </a:ext>
            </a:extLst>
          </p:cNvPr>
          <p:cNvSpPr/>
          <p:nvPr/>
        </p:nvSpPr>
        <p:spPr>
          <a:xfrm>
            <a:off x="2186515" y="5092803"/>
            <a:ext cx="7807230" cy="1243341"/>
          </a:xfrm>
          <a:prstGeom prst="roundRect">
            <a:avLst>
              <a:gd name="adj" fmla="val 2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schemeClr val="tx1"/>
                </a:solidFill>
                <a:latin typeface="Arial" panose="020B0604020202020204" pitchFamily="34" charset="0"/>
                <a:cs typeface="Arial" panose="020B0604020202020204" pitchFamily="34" charset="0"/>
              </a:rPr>
              <a:t>Strategiaryhmän työssä noussut esiin konkreettisia ehdotuksia toiminnan kehittämiseksi ja näkyviä toimenpiteitä myös odotetaan klubeissa </a:t>
            </a:r>
            <a:r>
              <a:rPr lang="fi-FI" dirty="0">
                <a:solidFill>
                  <a:schemeClr val="tx1"/>
                </a:solidFill>
                <a:latin typeface="Arial" panose="020B0604020202020204" pitchFamily="34" charset="0"/>
                <a:cs typeface="Arial" panose="020B0604020202020204" pitchFamily="34" charset="0"/>
                <a:sym typeface="Wingdings" panose="05000000000000000000" pitchFamily="2" charset="2"/>
              </a:rPr>
              <a:t> Toimenpide-ehdotuksia liitolle, toimialoille ja piireille strategian toimeenpanoa tukemaan ja toiminnan suunnittelua helpottamaan</a:t>
            </a:r>
            <a:endParaRPr kumimoji="0" lang="fi-FI"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076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6450097F-A32A-4311-8A9A-C8E5032F03B0}"/>
              </a:ext>
            </a:extLst>
          </p:cNvPr>
          <p:cNvSpPr/>
          <p:nvPr/>
        </p:nvSpPr>
        <p:spPr>
          <a:xfrm>
            <a:off x="85725" y="2124968"/>
            <a:ext cx="3522450" cy="1647567"/>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MIKSI OLEMME?</a:t>
            </a:r>
          </a:p>
          <a:p>
            <a:pPr marL="180975" indent="-180975">
              <a:buFont typeface="Arial" panose="020B0604020202020204" pitchFamily="34" charset="0"/>
              <a:buChar char="•"/>
            </a:pPr>
            <a:r>
              <a:rPr lang="fi-FI" sz="1600" dirty="0" err="1">
                <a:effectLst/>
                <a:latin typeface="Arial" panose="020B0604020202020204" pitchFamily="34" charset="0"/>
                <a:ea typeface="Calibri" panose="020F0502020204030204" pitchFamily="34" charset="0"/>
                <a:cs typeface="Arial" panose="020B0604020202020204" pitchFamily="34" charset="0"/>
              </a:rPr>
              <a:t>Lionstoiminnan</a:t>
            </a:r>
            <a:r>
              <a:rPr lang="fi-FI" sz="1600" dirty="0">
                <a:effectLst/>
                <a:latin typeface="Arial" panose="020B0604020202020204" pitchFamily="34" charset="0"/>
                <a:ea typeface="Calibri" panose="020F0502020204030204" pitchFamily="34" charset="0"/>
                <a:cs typeface="Arial" panose="020B0604020202020204" pitchFamily="34" charset="0"/>
              </a:rPr>
              <a:t> tarkoitus on auttaa ja palvella lähimmäisiä </a:t>
            </a:r>
            <a:endParaRPr lang="fi-FI" sz="1600" dirty="0">
              <a:latin typeface="Arial" panose="020B0604020202020204" pitchFamily="34" charset="0"/>
              <a:ea typeface="Calibri" panose="020F0502020204030204" pitchFamily="34" charset="0"/>
              <a:cs typeface="Arial" panose="020B0604020202020204" pitchFamily="34" charset="0"/>
            </a:endParaRPr>
          </a:p>
          <a:p>
            <a:pPr marL="180975" indent="-180975">
              <a:buFont typeface="Arial" panose="020B0604020202020204" pitchFamily="34" charset="0"/>
              <a:buChar char="•"/>
            </a:pPr>
            <a:r>
              <a:rPr lang="fi-FI" sz="1600" dirty="0">
                <a:effectLst/>
                <a:latin typeface="Arial" panose="020B0604020202020204" pitchFamily="34" charset="0"/>
                <a:ea typeface="Calibri" panose="020F0502020204030204" pitchFamily="34" charset="0"/>
                <a:cs typeface="Arial" panose="020B0604020202020204" pitchFamily="34" charset="0"/>
              </a:rPr>
              <a:t>Haluamme tarjota kaikille mahdollisuuden olla rakentamassa kestävää tulevaisuutta.</a:t>
            </a:r>
          </a:p>
        </p:txBody>
      </p:sp>
      <p:sp>
        <p:nvSpPr>
          <p:cNvPr id="9" name="Suorakulmio: Pyöristetyt kulmat 8">
            <a:extLst>
              <a:ext uri="{FF2B5EF4-FFF2-40B4-BE49-F238E27FC236}">
                <a16:creationId xmlns:a16="http://schemas.microsoft.com/office/drawing/2014/main" id="{EC20654C-8E6B-4A56-B900-199C9E9BDB17}"/>
              </a:ext>
            </a:extLst>
          </p:cNvPr>
          <p:cNvSpPr/>
          <p:nvPr/>
        </p:nvSpPr>
        <p:spPr>
          <a:xfrm>
            <a:off x="3674961" y="2124968"/>
            <a:ext cx="3232051" cy="2479983"/>
          </a:xfrm>
          <a:prstGeom prst="roundRect">
            <a:avLst>
              <a:gd name="adj" fmla="val 229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MISSÄ OLEMME?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prstClr val="white"/>
                </a:solidFill>
                <a:latin typeface="Arial" panose="020B0604020202020204" pitchFamily="34" charset="0"/>
                <a:cs typeface="Arial" panose="020B0604020202020204" pitchFamily="34" charset="0"/>
              </a:rPr>
              <a:t>Monimuotoinen t</a:t>
            </a:r>
            <a:r>
              <a:rPr kumimoji="0" lang="fi-FI"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oimintaympäristömme</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muuttuu jatkuvasti</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Väestörakenteen muutos vaikuttaa jäsenistöömme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Odotukset </a:t>
            </a:r>
            <a:r>
              <a:rPr kumimoji="0" lang="fi-FI"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hyväntekeväi</a:t>
            </a:r>
            <a:r>
              <a:rPr kumimoji="0" lang="fi-FI"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-syystoiminnalle ja yksilön ajankäytölle ovat muutoksessa</a:t>
            </a:r>
          </a:p>
        </p:txBody>
      </p:sp>
      <p:sp>
        <p:nvSpPr>
          <p:cNvPr id="11" name="Suorakulmio: Pyöristetyt kulmat 10">
            <a:extLst>
              <a:ext uri="{FF2B5EF4-FFF2-40B4-BE49-F238E27FC236}">
                <a16:creationId xmlns:a16="http://schemas.microsoft.com/office/drawing/2014/main" id="{199C2171-4356-4824-9CB8-3E4F0D2E11EA}"/>
              </a:ext>
            </a:extLst>
          </p:cNvPr>
          <p:cNvSpPr/>
          <p:nvPr/>
        </p:nvSpPr>
        <p:spPr>
          <a:xfrm>
            <a:off x="6973801" y="2103980"/>
            <a:ext cx="5132475" cy="1647566"/>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MIHIN USKOMME?</a:t>
            </a:r>
            <a:endPar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80975" lvl="0" indent="-180975">
              <a:buFont typeface="Arial" panose="020B0604020202020204" pitchFamily="34" charset="0"/>
              <a:buChar char="•"/>
            </a:pPr>
            <a:r>
              <a:rPr lang="fi-FI" sz="1600" b="1" dirty="0">
                <a:effectLst/>
                <a:latin typeface="Arial" panose="020B0604020202020204" pitchFamily="34" charset="0"/>
                <a:ea typeface="Times New Roman" panose="02020603050405020304" pitchFamily="18" charset="0"/>
                <a:cs typeface="Arial" panose="020B0604020202020204" pitchFamily="34" charset="0"/>
              </a:rPr>
              <a:t>Auttaminen</a:t>
            </a:r>
            <a:r>
              <a:rPr lang="fi-FI" sz="1600" dirty="0">
                <a:effectLst/>
                <a:latin typeface="Arial" panose="020B0604020202020204" pitchFamily="34" charset="0"/>
                <a:ea typeface="Times New Roman" panose="02020603050405020304" pitchFamily="18" charset="0"/>
                <a:cs typeface="Arial" panose="020B0604020202020204" pitchFamily="34" charset="0"/>
              </a:rPr>
              <a:t> – Autamme yhdessä toimien ja tukien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b="1" dirty="0">
                <a:effectLst/>
                <a:latin typeface="Arial" panose="020B0604020202020204" pitchFamily="34" charset="0"/>
                <a:ea typeface="Times New Roman" panose="02020603050405020304" pitchFamily="18" charset="0"/>
                <a:cs typeface="Arial" panose="020B0604020202020204" pitchFamily="34" charset="0"/>
              </a:rPr>
              <a:t>Luotettavuus</a:t>
            </a:r>
            <a:r>
              <a:rPr lang="fi-FI" sz="1600" dirty="0">
                <a:effectLst/>
                <a:latin typeface="Arial" panose="020B0604020202020204" pitchFamily="34" charset="0"/>
                <a:ea typeface="Times New Roman" panose="02020603050405020304" pitchFamily="18" charset="0"/>
                <a:cs typeface="Arial" panose="020B0604020202020204" pitchFamily="34" charset="0"/>
              </a:rPr>
              <a:t> – Toteutamme mitä lupaamme</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b="1" dirty="0">
                <a:effectLst/>
                <a:latin typeface="Arial" panose="020B0604020202020204" pitchFamily="34" charset="0"/>
                <a:ea typeface="Times New Roman" panose="02020603050405020304" pitchFamily="18" charset="0"/>
                <a:cs typeface="Arial" panose="020B0604020202020204" pitchFamily="34" charset="0"/>
              </a:rPr>
              <a:t>Paikallisuus</a:t>
            </a:r>
            <a:r>
              <a:rPr lang="fi-FI" sz="1600" dirty="0">
                <a:effectLst/>
                <a:latin typeface="Arial" panose="020B0604020202020204" pitchFamily="34" charset="0"/>
                <a:ea typeface="Times New Roman" panose="02020603050405020304" pitchFamily="18" charset="0"/>
                <a:cs typeface="Arial" panose="020B0604020202020204" pitchFamily="34" charset="0"/>
              </a:rPr>
              <a:t> – Paikallisesti kaikkialla maailmassa</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b="1" dirty="0">
                <a:effectLst/>
                <a:latin typeface="Arial" panose="020B0604020202020204" pitchFamily="34" charset="0"/>
                <a:ea typeface="Times New Roman" panose="02020603050405020304" pitchFamily="18" charset="0"/>
                <a:cs typeface="Arial" panose="020B0604020202020204" pitchFamily="34" charset="0"/>
              </a:rPr>
              <a:t>Yhteisöllisyys</a:t>
            </a:r>
            <a:r>
              <a:rPr lang="fi-FI" sz="1600" dirty="0">
                <a:effectLst/>
                <a:latin typeface="Arial" panose="020B0604020202020204" pitchFamily="34" charset="0"/>
                <a:ea typeface="Times New Roman" panose="02020603050405020304" pitchFamily="18" charset="0"/>
                <a:cs typeface="Arial" panose="020B0604020202020204" pitchFamily="34" charset="0"/>
              </a:rPr>
              <a:t> – Olemme yhdessä </a:t>
            </a:r>
            <a:r>
              <a:rPr lang="fi-FI" sz="1800" dirty="0">
                <a:effectLst/>
                <a:latin typeface="Calibri" panose="020F0502020204030204" pitchFamily="34" charset="0"/>
                <a:ea typeface="Times New Roman" panose="02020603050405020304" pitchFamily="18" charset="0"/>
              </a:rPr>
              <a:t>enemmän</a:t>
            </a:r>
            <a:endParaRPr lang="fi-FI" sz="1800" dirty="0">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uorakulmio: Pyöristetyt kulmat 11">
            <a:extLst>
              <a:ext uri="{FF2B5EF4-FFF2-40B4-BE49-F238E27FC236}">
                <a16:creationId xmlns:a16="http://schemas.microsoft.com/office/drawing/2014/main" id="{B70AC52A-43CE-4EB2-8C54-8E8CE0D816DE}"/>
              </a:ext>
            </a:extLst>
          </p:cNvPr>
          <p:cNvSpPr/>
          <p:nvPr/>
        </p:nvSpPr>
        <p:spPr>
          <a:xfrm>
            <a:off x="85724" y="3882625"/>
            <a:ext cx="3522450" cy="2166789"/>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MITÄ TAVOITTELEMME?</a:t>
            </a:r>
          </a:p>
          <a:p>
            <a:pPr marL="180975" indent="-180975">
              <a:buFont typeface="Arial" panose="020B0604020202020204" pitchFamily="34" charset="0"/>
              <a:buChar char="•"/>
              <a:tabLst>
                <a:tab pos="180975" algn="l"/>
              </a:tabLst>
              <a:defRPr/>
            </a:pPr>
            <a:r>
              <a:rPr lang="fi-FI" sz="1600" dirty="0">
                <a:solidFill>
                  <a:prstClr val="white"/>
                </a:solidFill>
                <a:latin typeface="Arial" panose="020B0604020202020204" pitchFamily="34" charset="0"/>
                <a:cs typeface="Arial" panose="020B0604020202020204" pitchFamily="34" charset="0"/>
              </a:rPr>
              <a:t>Olemme e</a:t>
            </a:r>
            <a:r>
              <a:rPr kumimoji="0" lang="fi-FI" sz="16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linvoimainen</a:t>
            </a:r>
            <a:r>
              <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palvelujärjestö</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lang="fi-FI" sz="1600" dirty="0">
                <a:solidFill>
                  <a:prstClr val="white"/>
                </a:solidFill>
                <a:latin typeface="Arial" panose="020B0604020202020204" pitchFamily="34" charset="0"/>
                <a:cs typeface="Arial" panose="020B0604020202020204" pitchFamily="34" charset="0"/>
              </a:rPr>
              <a:t>Meillä on t</a:t>
            </a:r>
            <a:r>
              <a:rPr kumimoji="0" lang="fi-FI" sz="16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arkoituksenmukaiset</a:t>
            </a:r>
            <a:r>
              <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 tehokkaat toimintatavat</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Meistä tulee vahva yhteiskunnallinen toimija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Suorakulmio: Pyöristetyt kulmat 12">
            <a:extLst>
              <a:ext uri="{FF2B5EF4-FFF2-40B4-BE49-F238E27FC236}">
                <a16:creationId xmlns:a16="http://schemas.microsoft.com/office/drawing/2014/main" id="{5A78CBA1-8AD5-4C35-B3C4-036ACC503158}"/>
              </a:ext>
            </a:extLst>
          </p:cNvPr>
          <p:cNvSpPr/>
          <p:nvPr/>
        </p:nvSpPr>
        <p:spPr>
          <a:xfrm>
            <a:off x="85724" y="1224522"/>
            <a:ext cx="12020552" cy="790357"/>
          </a:xfrm>
          <a:prstGeom prst="roundRect">
            <a:avLst>
              <a:gd name="adj" fmla="val 977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MITÄ TAHDOMME?</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dirty="0">
                <a:solidFill>
                  <a:prstClr val="white"/>
                </a:solidFill>
                <a:latin typeface="Arial" panose="020B0604020202020204" pitchFamily="34" charset="0"/>
                <a:cs typeface="Arial" panose="020B0604020202020204" pitchFamily="34" charset="0"/>
              </a:rPr>
              <a:t>Olemme vuonna 2030 Suomen merkityksellisin auttaja</a:t>
            </a:r>
            <a:endPar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Suorakulmio: Pyöristetyt kulmat 13">
            <a:extLst>
              <a:ext uri="{FF2B5EF4-FFF2-40B4-BE49-F238E27FC236}">
                <a16:creationId xmlns:a16="http://schemas.microsoft.com/office/drawing/2014/main" id="{36BD60B2-DB05-45E5-BD79-E853683DC38B}"/>
              </a:ext>
            </a:extLst>
          </p:cNvPr>
          <p:cNvSpPr/>
          <p:nvPr/>
        </p:nvSpPr>
        <p:spPr>
          <a:xfrm>
            <a:off x="6973800" y="3840648"/>
            <a:ext cx="5132475" cy="2205926"/>
          </a:xfrm>
          <a:prstGeom prst="roundRect">
            <a:avLst>
              <a:gd name="adj" fmla="val 245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MITEN SEN TEEMME?</a:t>
            </a: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Piirien ja liiton organisoitumisen selkeyttäminen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Piirien ja liiton toimintatapojen kehittäminen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Klubien toiminnan tukeminen ja kehittäminen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Koulutusjärjestelmän kehittäminen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Viestinnän uudistaminen ja vahvistaminen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Palvelun vaikuttavuuden lisääminen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180975" lvl="0" indent="-180975">
              <a:buFont typeface="Arial" panose="020B0604020202020204" pitchFamily="34" charset="0"/>
              <a:buChar char="•"/>
            </a:pPr>
            <a:r>
              <a:rPr lang="fi-FI" sz="1600" dirty="0">
                <a:effectLst/>
                <a:latin typeface="Arial" panose="020B0604020202020204" pitchFamily="34" charset="0"/>
                <a:ea typeface="Times New Roman" panose="02020603050405020304" pitchFamily="18" charset="0"/>
                <a:cs typeface="Arial" panose="020B0604020202020204" pitchFamily="34" charset="0"/>
              </a:rPr>
              <a:t>Verkostoitumisen ja kumppanuuksien vahvistaminen</a:t>
            </a:r>
            <a:endParaRPr lang="fi-FI"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Kuva 14">
            <a:extLst>
              <a:ext uri="{FF2B5EF4-FFF2-40B4-BE49-F238E27FC236}">
                <a16:creationId xmlns:a16="http://schemas.microsoft.com/office/drawing/2014/main" id="{300E8FFD-D4D8-A3F8-DEB3-7EA89D4DE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044" y="4822636"/>
            <a:ext cx="3026934" cy="1095896"/>
          </a:xfrm>
          <a:prstGeom prst="rect">
            <a:avLst/>
          </a:prstGeom>
        </p:spPr>
      </p:pic>
      <p:sp>
        <p:nvSpPr>
          <p:cNvPr id="20" name="Tekstiruutu 19">
            <a:extLst>
              <a:ext uri="{FF2B5EF4-FFF2-40B4-BE49-F238E27FC236}">
                <a16:creationId xmlns:a16="http://schemas.microsoft.com/office/drawing/2014/main" id="{D52A807B-3DF2-124D-0C26-273A4601BB7D}"/>
              </a:ext>
            </a:extLst>
          </p:cNvPr>
          <p:cNvSpPr txBox="1"/>
          <p:nvPr/>
        </p:nvSpPr>
        <p:spPr>
          <a:xfrm>
            <a:off x="2321490" y="308792"/>
            <a:ext cx="75490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Lions - Suomen merkityksellisin auttaja</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979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nuoli&#10;&#10;Kuvaus luotu automaattisesti">
            <a:extLst>
              <a:ext uri="{FF2B5EF4-FFF2-40B4-BE49-F238E27FC236}">
                <a16:creationId xmlns:a16="http://schemas.microsoft.com/office/drawing/2014/main" id="{E4E4E00F-5E6F-B1B7-BA14-96790C6A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2494112"/>
            <a:ext cx="4476750" cy="3233756"/>
          </a:xfrm>
          <a:prstGeom prst="rect">
            <a:avLst/>
          </a:prstGeom>
        </p:spPr>
      </p:pic>
      <p:sp>
        <p:nvSpPr>
          <p:cNvPr id="8" name="Tekstiruutu 7">
            <a:extLst>
              <a:ext uri="{FF2B5EF4-FFF2-40B4-BE49-F238E27FC236}">
                <a16:creationId xmlns:a16="http://schemas.microsoft.com/office/drawing/2014/main" id="{F78FE684-033B-2C41-5108-EE92DABCA501}"/>
              </a:ext>
            </a:extLst>
          </p:cNvPr>
          <p:cNvSpPr txBox="1"/>
          <p:nvPr/>
        </p:nvSpPr>
        <p:spPr>
          <a:xfrm>
            <a:off x="4098696" y="3320335"/>
            <a:ext cx="399461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Jäsenkokemus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Palvelun vaikuttavuus</a:t>
            </a:r>
          </a:p>
        </p:txBody>
      </p:sp>
      <p:sp>
        <p:nvSpPr>
          <p:cNvPr id="9" name="Tekstiruutu 8">
            <a:extLst>
              <a:ext uri="{FF2B5EF4-FFF2-40B4-BE49-F238E27FC236}">
                <a16:creationId xmlns:a16="http://schemas.microsoft.com/office/drawing/2014/main" id="{454A053A-8B14-FCD4-8A74-B67EFC5B7475}"/>
              </a:ext>
            </a:extLst>
          </p:cNvPr>
          <p:cNvSpPr txBox="1"/>
          <p:nvPr/>
        </p:nvSpPr>
        <p:spPr>
          <a:xfrm>
            <a:off x="5048133" y="4230720"/>
            <a:ext cx="20957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KLUBI </a:t>
            </a:r>
          </a:p>
        </p:txBody>
      </p:sp>
      <p:sp>
        <p:nvSpPr>
          <p:cNvPr id="10" name="Ellipsi 9">
            <a:extLst>
              <a:ext uri="{FF2B5EF4-FFF2-40B4-BE49-F238E27FC236}">
                <a16:creationId xmlns:a16="http://schemas.microsoft.com/office/drawing/2014/main" id="{285EF490-8A4E-5FB4-E23D-F6A354A063A6}"/>
              </a:ext>
            </a:extLst>
          </p:cNvPr>
          <p:cNvSpPr/>
          <p:nvPr/>
        </p:nvSpPr>
        <p:spPr>
          <a:xfrm>
            <a:off x="3857625" y="1120194"/>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Kiinnostava toiminta</a:t>
            </a:r>
          </a:p>
        </p:txBody>
      </p:sp>
      <p:sp>
        <p:nvSpPr>
          <p:cNvPr id="11" name="Ellipsi 10">
            <a:extLst>
              <a:ext uri="{FF2B5EF4-FFF2-40B4-BE49-F238E27FC236}">
                <a16:creationId xmlns:a16="http://schemas.microsoft.com/office/drawing/2014/main" id="{E8EA0196-7F58-33AE-E475-053F4A61E625}"/>
              </a:ext>
            </a:extLst>
          </p:cNvPr>
          <p:cNvSpPr/>
          <p:nvPr/>
        </p:nvSpPr>
        <p:spPr>
          <a:xfrm>
            <a:off x="8418975" y="3391000"/>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Näkyvä toiminta</a:t>
            </a:r>
          </a:p>
        </p:txBody>
      </p:sp>
      <p:sp>
        <p:nvSpPr>
          <p:cNvPr id="12" name="Ellipsi 11">
            <a:extLst>
              <a:ext uri="{FF2B5EF4-FFF2-40B4-BE49-F238E27FC236}">
                <a16:creationId xmlns:a16="http://schemas.microsoft.com/office/drawing/2014/main" id="{04987668-20A1-E9AA-241F-99A93086DD4A}"/>
              </a:ext>
            </a:extLst>
          </p:cNvPr>
          <p:cNvSpPr/>
          <p:nvPr/>
        </p:nvSpPr>
        <p:spPr>
          <a:xfrm>
            <a:off x="6230649" y="1120194"/>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Toiminta-ympäristön tarpeet</a:t>
            </a:r>
          </a:p>
        </p:txBody>
      </p:sp>
      <p:sp>
        <p:nvSpPr>
          <p:cNvPr id="13" name="Ellipsi 12">
            <a:extLst>
              <a:ext uri="{FF2B5EF4-FFF2-40B4-BE49-F238E27FC236}">
                <a16:creationId xmlns:a16="http://schemas.microsoft.com/office/drawing/2014/main" id="{C5A576BF-FC0D-9D12-ED37-7AE5283CC264}"/>
              </a:ext>
            </a:extLst>
          </p:cNvPr>
          <p:cNvSpPr/>
          <p:nvPr/>
        </p:nvSpPr>
        <p:spPr>
          <a:xfrm>
            <a:off x="8138076" y="1999831"/>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Yhteistyö-kumppanuudet</a:t>
            </a:r>
          </a:p>
        </p:txBody>
      </p:sp>
      <p:sp>
        <p:nvSpPr>
          <p:cNvPr id="15" name="Ellipsi 14">
            <a:extLst>
              <a:ext uri="{FF2B5EF4-FFF2-40B4-BE49-F238E27FC236}">
                <a16:creationId xmlns:a16="http://schemas.microsoft.com/office/drawing/2014/main" id="{107FCD87-0466-DA5F-7BC8-1CAA5B2C2C50}"/>
              </a:ext>
            </a:extLst>
          </p:cNvPr>
          <p:cNvSpPr/>
          <p:nvPr/>
        </p:nvSpPr>
        <p:spPr>
          <a:xfrm>
            <a:off x="1729826" y="1999831"/>
            <a:ext cx="2324100"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Houkuttavuus uudet jäsenet</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Ellipsi 15">
            <a:extLst>
              <a:ext uri="{FF2B5EF4-FFF2-40B4-BE49-F238E27FC236}">
                <a16:creationId xmlns:a16="http://schemas.microsoft.com/office/drawing/2014/main" id="{2FC2E128-E8CF-C825-8C6D-97C8EE1E3111}"/>
              </a:ext>
            </a:extLst>
          </p:cNvPr>
          <p:cNvSpPr/>
          <p:nvPr/>
        </p:nvSpPr>
        <p:spPr>
          <a:xfrm>
            <a:off x="1448925" y="3391000"/>
            <a:ext cx="2324100"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Koukuttavuusjäsenpysyvyys</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Ellipsi 16">
            <a:extLst>
              <a:ext uri="{FF2B5EF4-FFF2-40B4-BE49-F238E27FC236}">
                <a16:creationId xmlns:a16="http://schemas.microsoft.com/office/drawing/2014/main" id="{9FB393FD-281D-2803-5A8D-5279CF84ABAC}"/>
              </a:ext>
            </a:extLst>
          </p:cNvPr>
          <p:cNvSpPr/>
          <p:nvPr/>
        </p:nvSpPr>
        <p:spPr>
          <a:xfrm>
            <a:off x="7336098" y="4740925"/>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Viestintä</a:t>
            </a:r>
          </a:p>
        </p:txBody>
      </p:sp>
      <p:sp>
        <p:nvSpPr>
          <p:cNvPr id="22" name="Suorakulmio: Pyöristetyt kulmat 21">
            <a:extLst>
              <a:ext uri="{FF2B5EF4-FFF2-40B4-BE49-F238E27FC236}">
                <a16:creationId xmlns:a16="http://schemas.microsoft.com/office/drawing/2014/main" id="{43911474-3EF6-537F-F05D-482FEA03FAD6}"/>
              </a:ext>
            </a:extLst>
          </p:cNvPr>
          <p:cNvSpPr/>
          <p:nvPr/>
        </p:nvSpPr>
        <p:spPr>
          <a:xfrm>
            <a:off x="2862263" y="6191250"/>
            <a:ext cx="6467475" cy="523875"/>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PIIRIN JA LIITON TUKI</a:t>
            </a:r>
          </a:p>
        </p:txBody>
      </p:sp>
      <p:sp>
        <p:nvSpPr>
          <p:cNvPr id="23" name="Ellipsi 22">
            <a:extLst>
              <a:ext uri="{FF2B5EF4-FFF2-40B4-BE49-F238E27FC236}">
                <a16:creationId xmlns:a16="http://schemas.microsoft.com/office/drawing/2014/main" id="{8DA0D016-3F84-C47C-E3A4-74C61E745E3B}"/>
              </a:ext>
            </a:extLst>
          </p:cNvPr>
          <p:cNvSpPr/>
          <p:nvPr/>
        </p:nvSpPr>
        <p:spPr>
          <a:xfrm>
            <a:off x="2696137" y="4740925"/>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Osaamisen lisääminen</a:t>
            </a:r>
          </a:p>
        </p:txBody>
      </p:sp>
      <p:sp>
        <p:nvSpPr>
          <p:cNvPr id="2" name="Tekstiruutu 1">
            <a:extLst>
              <a:ext uri="{FF2B5EF4-FFF2-40B4-BE49-F238E27FC236}">
                <a16:creationId xmlns:a16="http://schemas.microsoft.com/office/drawing/2014/main" id="{E5085D2D-4BA2-A4E9-61F0-661EE3053FFF}"/>
              </a:ext>
            </a:extLst>
          </p:cNvPr>
          <p:cNvSpPr txBox="1"/>
          <p:nvPr/>
        </p:nvSpPr>
        <p:spPr>
          <a:xfrm>
            <a:off x="2321490" y="308792"/>
            <a:ext cx="75490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Klubi on toiminnan sykkivä sydän</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3" name="Kuva 2">
            <a:extLst>
              <a:ext uri="{FF2B5EF4-FFF2-40B4-BE49-F238E27FC236}">
                <a16:creationId xmlns:a16="http://schemas.microsoft.com/office/drawing/2014/main" id="{FA62A5A9-D578-D829-3B0E-3EC1B42E3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Tree>
    <p:extLst>
      <p:ext uri="{BB962C8B-B14F-4D97-AF65-F5344CB8AC3E}">
        <p14:creationId xmlns:p14="http://schemas.microsoft.com/office/powerpoint/2010/main" val="121901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EC20654C-8E6B-4A56-B900-199C9E9BDB17}"/>
              </a:ext>
            </a:extLst>
          </p:cNvPr>
          <p:cNvSpPr/>
          <p:nvPr/>
        </p:nvSpPr>
        <p:spPr>
          <a:xfrm>
            <a:off x="344507" y="1903152"/>
            <a:ext cx="5481960" cy="1686436"/>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JÄSENTYYTYVÄISYYS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Arvokeskustelut klubin tarkoituksen ja tavoitteiden miettimiseen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Jäsenkyselyt toimintasuunnittelun tueksi</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Vuotuinen seuranta</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kstiruutu 19">
            <a:extLst>
              <a:ext uri="{FF2B5EF4-FFF2-40B4-BE49-F238E27FC236}">
                <a16:creationId xmlns:a16="http://schemas.microsoft.com/office/drawing/2014/main" id="{D52A807B-3DF2-124D-0C26-273A4601BB7D}"/>
              </a:ext>
            </a:extLst>
          </p:cNvPr>
          <p:cNvSpPr txBox="1"/>
          <p:nvPr/>
        </p:nvSpPr>
        <p:spPr>
          <a:xfrm>
            <a:off x="2321490" y="308792"/>
            <a:ext cx="75490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Strategia toteutuu klubeissa</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2" name="Kuva 1">
            <a:extLst>
              <a:ext uri="{FF2B5EF4-FFF2-40B4-BE49-F238E27FC236}">
                <a16:creationId xmlns:a16="http://schemas.microsoft.com/office/drawing/2014/main" id="{C8A8C790-3222-A869-E07C-6ED36DA86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4" name="Suorakulmio: Pyöristetyt kulmat 3">
            <a:extLst>
              <a:ext uri="{FF2B5EF4-FFF2-40B4-BE49-F238E27FC236}">
                <a16:creationId xmlns:a16="http://schemas.microsoft.com/office/drawing/2014/main" id="{F437B35B-A46E-DB75-F0C8-C517B96225BE}"/>
              </a:ext>
            </a:extLst>
          </p:cNvPr>
          <p:cNvSpPr/>
          <p:nvPr/>
        </p:nvSpPr>
        <p:spPr>
          <a:xfrm>
            <a:off x="3275901" y="3754621"/>
            <a:ext cx="5640198" cy="1265160"/>
          </a:xfrm>
          <a:prstGeom prst="roundRect">
            <a:avLst>
              <a:gd name="adj" fmla="val 4658"/>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PALVELUN KOHTEET JA TAVAT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Tarvekartoitus – tunnemme ympäristömme, sen toimijat ja tarpeet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Suunnitelmallisuus</a:t>
            </a:r>
          </a:p>
          <a:p>
            <a:pPr marR="0" lvl="0" algn="l" defTabSz="914400" rtl="0" eaLnBrk="1" fontAlgn="auto" latinLnBrk="0" hangingPunct="1">
              <a:lnSpc>
                <a:spcPct val="100000"/>
              </a:lnSpc>
              <a:spcBef>
                <a:spcPts val="0"/>
              </a:spcBef>
              <a:spcAft>
                <a:spcPts val="0"/>
              </a:spcAft>
              <a:buClrTx/>
              <a:buSzTx/>
              <a:tabLst/>
              <a:defRPr/>
            </a:pP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uorakulmio: Pyöristetyt kulmat 4">
            <a:extLst>
              <a:ext uri="{FF2B5EF4-FFF2-40B4-BE49-F238E27FC236}">
                <a16:creationId xmlns:a16="http://schemas.microsoft.com/office/drawing/2014/main" id="{00DC7FDA-35F2-53AF-D1D1-B1B84311A69A}"/>
              </a:ext>
            </a:extLst>
          </p:cNvPr>
          <p:cNvSpPr/>
          <p:nvPr/>
        </p:nvSpPr>
        <p:spPr>
          <a:xfrm>
            <a:off x="6201799" y="5182819"/>
            <a:ext cx="5640198" cy="1153105"/>
          </a:xfrm>
          <a:prstGeom prst="roundRect">
            <a:avLst>
              <a:gd name="adj" fmla="val 293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VIESTINTÄ</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Yhteisesti toteutettuna klubin ja </a:t>
            </a:r>
            <a:r>
              <a:rPr lang="fi-FI" dirty="0" err="1">
                <a:solidFill>
                  <a:prstClr val="white"/>
                </a:solidFill>
                <a:latin typeface="Arial" panose="020B0604020202020204" pitchFamily="34" charset="0"/>
                <a:cs typeface="Arial" panose="020B0604020202020204" pitchFamily="34" charset="0"/>
              </a:rPr>
              <a:t>lionstoiminnan</a:t>
            </a:r>
            <a:r>
              <a:rPr lang="fi-FI" dirty="0">
                <a:solidFill>
                  <a:prstClr val="white"/>
                </a:solidFill>
                <a:latin typeface="Arial" panose="020B0604020202020204" pitchFamily="34" charset="0"/>
                <a:cs typeface="Arial" panose="020B0604020202020204" pitchFamily="34" charset="0"/>
              </a:rPr>
              <a:t> </a:t>
            </a:r>
            <a:r>
              <a:rPr lang="fi-FI">
                <a:solidFill>
                  <a:prstClr val="white"/>
                </a:solidFill>
                <a:latin typeface="Arial" panose="020B0604020202020204" pitchFamily="34" charset="0"/>
                <a:cs typeface="Arial" panose="020B0604020202020204" pitchFamily="34" charset="0"/>
              </a:rPr>
              <a:t>näkyvyyttä lisäten</a:t>
            </a:r>
            <a:endParaRPr lang="fi-FI"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333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386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2FD23F2E-E95C-4881-AD47-65E3AD48CB2D}"/>
    </a:ext>
  </a:extLst>
</a:theme>
</file>

<file path=ppt/theme/theme3.xml><?xml version="1.0" encoding="utf-8"?>
<a:theme xmlns:a="http://schemas.openxmlformats.org/drawingml/2006/main" name="7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40919462-164C-45DB-A8CD-0420E80FA639}"/>
    </a:ext>
  </a:extLst>
</a:theme>
</file>

<file path=ppt/theme/theme4.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12557</TotalTime>
  <Words>852</Words>
  <Application>Microsoft Office PowerPoint</Application>
  <PresentationFormat>Laajakuva</PresentationFormat>
  <Paragraphs>133</Paragraphs>
  <Slides>8</Slides>
  <Notes>5</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8</vt:i4>
      </vt:variant>
    </vt:vector>
  </HeadingPairs>
  <TitlesOfParts>
    <vt:vector size="17" baseType="lpstr">
      <vt:lpstr>Arial</vt:lpstr>
      <vt:lpstr>Ariel</vt:lpstr>
      <vt:lpstr>Calibri</vt:lpstr>
      <vt:lpstr>Calibri Light</vt:lpstr>
      <vt:lpstr>Times New Roman</vt:lpstr>
      <vt:lpstr>Office-teema</vt:lpstr>
      <vt:lpstr>1_Office-teema</vt:lpstr>
      <vt:lpstr>7_Mukautettu suunnittelumalli</vt:lpstr>
      <vt:lpstr>2_Office-teema</vt:lpstr>
      <vt:lpstr>Lions 2030 Strategia tehdään yhdessä Viestintä- ja koulutusmateriaali keväälle 2023</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Tanskanen Timo</dc:creator>
  <cp:lastModifiedBy>Tanskanen Timo</cp:lastModifiedBy>
  <cp:revision>9</cp:revision>
  <dcterms:created xsi:type="dcterms:W3CDTF">2022-12-13T20:54:08Z</dcterms:created>
  <dcterms:modified xsi:type="dcterms:W3CDTF">2023-03-14T20:00:11Z</dcterms:modified>
</cp:coreProperties>
</file>