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  <p:sldMasterId id="2147483840" r:id="rId9"/>
  </p:sldMasterIdLst>
  <p:notesMasterIdLst>
    <p:notesMasterId r:id="rId17"/>
  </p:notesMasterIdLst>
  <p:sldIdLst>
    <p:sldId id="267" r:id="rId10"/>
    <p:sldId id="258" r:id="rId11"/>
    <p:sldId id="280" r:id="rId12"/>
    <p:sldId id="282" r:id="rId13"/>
    <p:sldId id="284" r:id="rId14"/>
    <p:sldId id="281" r:id="rId15"/>
    <p:sldId id="285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57" d="100"/>
          <a:sy n="57" d="100"/>
        </p:scale>
        <p:origin x="128" y="4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27E54-9C05-47C5-8419-9F2F5901A2DF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7E7F13F0-F00F-4D9B-8D90-0D61FD060BB6}">
      <dgm:prSet phldrT="[Text]"/>
      <dgm:spPr/>
      <dgm:t>
        <a:bodyPr lIns="0" tIns="0" bIns="360000"/>
        <a:lstStyle/>
        <a:p>
          <a:r>
            <a:rPr lang="sv-FI" dirty="0"/>
            <a:t>Uppdrag</a:t>
          </a:r>
        </a:p>
      </dgm:t>
    </dgm:pt>
    <dgm:pt modelId="{7082AE82-4235-45D3-A3C1-E9B69DECE64D}" type="parTrans" cxnId="{F8FC5C99-811C-4498-879C-CE9CA3C172CD}">
      <dgm:prSet/>
      <dgm:spPr/>
      <dgm:t>
        <a:bodyPr/>
        <a:lstStyle/>
        <a:p>
          <a:endParaRPr lang="sv-FI"/>
        </a:p>
      </dgm:t>
    </dgm:pt>
    <dgm:pt modelId="{C911894D-E827-4D82-9D6D-4BD0DC01B7B5}" type="sibTrans" cxnId="{F8FC5C99-811C-4498-879C-CE9CA3C172CD}">
      <dgm:prSet/>
      <dgm:spPr/>
      <dgm:t>
        <a:bodyPr/>
        <a:lstStyle/>
        <a:p>
          <a:endParaRPr lang="sv-FI"/>
        </a:p>
      </dgm:t>
    </dgm:pt>
    <dgm:pt modelId="{D668B8CE-00FC-42F0-ABA2-D2E58F7A0A8C}">
      <dgm:prSet phldrT="[Text]" custT="1"/>
      <dgm:spPr/>
      <dgm:t>
        <a:bodyPr/>
        <a:lstStyle/>
        <a:p>
          <a:r>
            <a:rPr lang="sv-FI" sz="2000" dirty="0"/>
            <a:t>Skolning</a:t>
          </a:r>
        </a:p>
      </dgm:t>
    </dgm:pt>
    <dgm:pt modelId="{456E91A8-159E-4027-904E-E5E2EDE26021}" type="parTrans" cxnId="{7E699F8C-08BC-4E7D-BCA9-29C865AA817B}">
      <dgm:prSet/>
      <dgm:spPr/>
      <dgm:t>
        <a:bodyPr/>
        <a:lstStyle/>
        <a:p>
          <a:endParaRPr lang="sv-FI"/>
        </a:p>
      </dgm:t>
    </dgm:pt>
    <dgm:pt modelId="{4A224362-7F4C-48E7-B2E0-39A3C02040DD}" type="sibTrans" cxnId="{7E699F8C-08BC-4E7D-BCA9-29C865AA817B}">
      <dgm:prSet/>
      <dgm:spPr/>
      <dgm:t>
        <a:bodyPr/>
        <a:lstStyle/>
        <a:p>
          <a:endParaRPr lang="sv-FI"/>
        </a:p>
      </dgm:t>
    </dgm:pt>
    <dgm:pt modelId="{2B779A41-5C10-4451-943C-0A5DB95495E4}">
      <dgm:prSet phldrT="[Text]" custT="1"/>
      <dgm:spPr/>
      <dgm:t>
        <a:bodyPr/>
        <a:lstStyle/>
        <a:p>
          <a:r>
            <a:rPr lang="fi-FI" sz="2000" dirty="0" err="1"/>
            <a:t>Vänner</a:t>
          </a:r>
          <a:endParaRPr lang="fi-FI" sz="2000" dirty="0"/>
        </a:p>
        <a:p>
          <a:endParaRPr lang="sv-FI" sz="2000" dirty="0"/>
        </a:p>
      </dgm:t>
    </dgm:pt>
    <dgm:pt modelId="{623BC6BE-B40D-473A-84F9-B27D04C4503D}" type="parTrans" cxnId="{34EF727F-3443-4FED-B51D-6D90983F808F}">
      <dgm:prSet/>
      <dgm:spPr/>
      <dgm:t>
        <a:bodyPr/>
        <a:lstStyle/>
        <a:p>
          <a:endParaRPr lang="sv-FI"/>
        </a:p>
      </dgm:t>
    </dgm:pt>
    <dgm:pt modelId="{EE58075D-1143-4C71-B054-D05118ABFF00}" type="sibTrans" cxnId="{34EF727F-3443-4FED-B51D-6D90983F808F}">
      <dgm:prSet/>
      <dgm:spPr/>
      <dgm:t>
        <a:bodyPr/>
        <a:lstStyle/>
        <a:p>
          <a:endParaRPr lang="sv-FI"/>
        </a:p>
      </dgm:t>
    </dgm:pt>
    <dgm:pt modelId="{81EE2425-09BB-45C3-9CE6-1D26A69830E1}" type="pres">
      <dgm:prSet presAssocID="{8DC27E54-9C05-47C5-8419-9F2F5901A2DF}" presName="compositeShape" presStyleCnt="0">
        <dgm:presLayoutVars>
          <dgm:chMax val="7"/>
          <dgm:dir/>
          <dgm:resizeHandles val="exact"/>
        </dgm:presLayoutVars>
      </dgm:prSet>
      <dgm:spPr/>
    </dgm:pt>
    <dgm:pt modelId="{CC08669F-85B3-437D-A9C5-DAAA7B73472B}" type="pres">
      <dgm:prSet presAssocID="{8DC27E54-9C05-47C5-8419-9F2F5901A2DF}" presName="wedge1" presStyleLbl="node1" presStyleIdx="0" presStyleCnt="3"/>
      <dgm:spPr/>
    </dgm:pt>
    <dgm:pt modelId="{5CF49F0E-196E-4A23-B753-78F399D59434}" type="pres">
      <dgm:prSet presAssocID="{8DC27E54-9C05-47C5-8419-9F2F5901A2DF}" presName="dummy1a" presStyleCnt="0"/>
      <dgm:spPr/>
    </dgm:pt>
    <dgm:pt modelId="{C6416930-6DC0-46D1-A23F-BACFB4A796A4}" type="pres">
      <dgm:prSet presAssocID="{8DC27E54-9C05-47C5-8419-9F2F5901A2DF}" presName="dummy1b" presStyleCnt="0"/>
      <dgm:spPr/>
    </dgm:pt>
    <dgm:pt modelId="{D36B7482-57D1-46DF-A91F-3028B41924CA}" type="pres">
      <dgm:prSet presAssocID="{8DC27E54-9C05-47C5-8419-9F2F5901A2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37612F1-0D0C-4F8F-B2A0-71346030E171}" type="pres">
      <dgm:prSet presAssocID="{8DC27E54-9C05-47C5-8419-9F2F5901A2DF}" presName="wedge2" presStyleLbl="node1" presStyleIdx="1" presStyleCnt="3"/>
      <dgm:spPr/>
    </dgm:pt>
    <dgm:pt modelId="{B31E3E8F-394C-44FD-B396-CF8704A14570}" type="pres">
      <dgm:prSet presAssocID="{8DC27E54-9C05-47C5-8419-9F2F5901A2DF}" presName="dummy2a" presStyleCnt="0"/>
      <dgm:spPr/>
    </dgm:pt>
    <dgm:pt modelId="{A6A30F33-E362-4AFB-880B-C93045AC8976}" type="pres">
      <dgm:prSet presAssocID="{8DC27E54-9C05-47C5-8419-9F2F5901A2DF}" presName="dummy2b" presStyleCnt="0"/>
      <dgm:spPr/>
    </dgm:pt>
    <dgm:pt modelId="{0AC6AC87-3577-4C24-86AB-2BFBB78E86AF}" type="pres">
      <dgm:prSet presAssocID="{8DC27E54-9C05-47C5-8419-9F2F5901A2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CA6268-9A12-4043-AD6E-B45C934B9FA1}" type="pres">
      <dgm:prSet presAssocID="{8DC27E54-9C05-47C5-8419-9F2F5901A2DF}" presName="wedge3" presStyleLbl="node1" presStyleIdx="2" presStyleCnt="3"/>
      <dgm:spPr/>
    </dgm:pt>
    <dgm:pt modelId="{D10885B6-0965-466E-92DB-AAD00DEFFE24}" type="pres">
      <dgm:prSet presAssocID="{8DC27E54-9C05-47C5-8419-9F2F5901A2DF}" presName="dummy3a" presStyleCnt="0"/>
      <dgm:spPr/>
    </dgm:pt>
    <dgm:pt modelId="{916950AD-AAED-4236-98A8-B1DD50A3AFDE}" type="pres">
      <dgm:prSet presAssocID="{8DC27E54-9C05-47C5-8419-9F2F5901A2DF}" presName="dummy3b" presStyleCnt="0"/>
      <dgm:spPr/>
    </dgm:pt>
    <dgm:pt modelId="{314D59C7-50BE-4CD4-8F39-5A748AE7242A}" type="pres">
      <dgm:prSet presAssocID="{8DC27E54-9C05-47C5-8419-9F2F5901A2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FBA1990-DF40-404D-9C0E-42D1F5E8A32F}" type="pres">
      <dgm:prSet presAssocID="{C911894D-E827-4D82-9D6D-4BD0DC01B7B5}" presName="arrowWedge1" presStyleLbl="fgSibTrans2D1" presStyleIdx="0" presStyleCnt="3"/>
      <dgm:spPr/>
    </dgm:pt>
    <dgm:pt modelId="{1231BDC0-C423-4327-BE59-EC90635630C6}" type="pres">
      <dgm:prSet presAssocID="{4A224362-7F4C-48E7-B2E0-39A3C02040DD}" presName="arrowWedge2" presStyleLbl="fgSibTrans2D1" presStyleIdx="1" presStyleCnt="3"/>
      <dgm:spPr/>
    </dgm:pt>
    <dgm:pt modelId="{EE9BACB2-4BE2-4B04-9B40-1EE31D8353D3}" type="pres">
      <dgm:prSet presAssocID="{EE58075D-1143-4C71-B054-D05118ABFF00}" presName="arrowWedge3" presStyleLbl="fgSibTrans2D1" presStyleIdx="2" presStyleCnt="3"/>
      <dgm:spPr/>
    </dgm:pt>
  </dgm:ptLst>
  <dgm:cxnLst>
    <dgm:cxn modelId="{53C76312-287D-4151-ABD6-38473FEC7357}" type="presOf" srcId="{2B779A41-5C10-4451-943C-0A5DB95495E4}" destId="{96CA6268-9A12-4043-AD6E-B45C934B9FA1}" srcOrd="0" destOrd="0" presId="urn:microsoft.com/office/officeart/2005/8/layout/cycle8"/>
    <dgm:cxn modelId="{58C5482D-D15A-490A-B163-FFE9408C1687}" type="presOf" srcId="{7E7F13F0-F00F-4D9B-8D90-0D61FD060BB6}" destId="{CC08669F-85B3-437D-A9C5-DAAA7B73472B}" srcOrd="0" destOrd="0" presId="urn:microsoft.com/office/officeart/2005/8/layout/cycle8"/>
    <dgm:cxn modelId="{34EF727F-3443-4FED-B51D-6D90983F808F}" srcId="{8DC27E54-9C05-47C5-8419-9F2F5901A2DF}" destId="{2B779A41-5C10-4451-943C-0A5DB95495E4}" srcOrd="2" destOrd="0" parTransId="{623BC6BE-B40D-473A-84F9-B27D04C4503D}" sibTransId="{EE58075D-1143-4C71-B054-D05118ABFF00}"/>
    <dgm:cxn modelId="{7E699F8C-08BC-4E7D-BCA9-29C865AA817B}" srcId="{8DC27E54-9C05-47C5-8419-9F2F5901A2DF}" destId="{D668B8CE-00FC-42F0-ABA2-D2E58F7A0A8C}" srcOrd="1" destOrd="0" parTransId="{456E91A8-159E-4027-904E-E5E2EDE26021}" sibTransId="{4A224362-7F4C-48E7-B2E0-39A3C02040DD}"/>
    <dgm:cxn modelId="{9F6FC997-0A7C-43EB-9D22-ACDA002682C1}" type="presOf" srcId="{D668B8CE-00FC-42F0-ABA2-D2E58F7A0A8C}" destId="{137612F1-0D0C-4F8F-B2A0-71346030E171}" srcOrd="0" destOrd="0" presId="urn:microsoft.com/office/officeart/2005/8/layout/cycle8"/>
    <dgm:cxn modelId="{F8FC5C99-811C-4498-879C-CE9CA3C172CD}" srcId="{8DC27E54-9C05-47C5-8419-9F2F5901A2DF}" destId="{7E7F13F0-F00F-4D9B-8D90-0D61FD060BB6}" srcOrd="0" destOrd="0" parTransId="{7082AE82-4235-45D3-A3C1-E9B69DECE64D}" sibTransId="{C911894D-E827-4D82-9D6D-4BD0DC01B7B5}"/>
    <dgm:cxn modelId="{099DADB3-739F-4A59-93CA-4B93B55B543A}" type="presOf" srcId="{8DC27E54-9C05-47C5-8419-9F2F5901A2DF}" destId="{81EE2425-09BB-45C3-9CE6-1D26A69830E1}" srcOrd="0" destOrd="0" presId="urn:microsoft.com/office/officeart/2005/8/layout/cycle8"/>
    <dgm:cxn modelId="{2C80ACC3-F226-4AA7-819B-3001AAC27833}" type="presOf" srcId="{2B779A41-5C10-4451-943C-0A5DB95495E4}" destId="{314D59C7-50BE-4CD4-8F39-5A748AE7242A}" srcOrd="1" destOrd="0" presId="urn:microsoft.com/office/officeart/2005/8/layout/cycle8"/>
    <dgm:cxn modelId="{235799C5-F280-4FE5-8990-A29F63B4DA7E}" type="presOf" srcId="{7E7F13F0-F00F-4D9B-8D90-0D61FD060BB6}" destId="{D36B7482-57D1-46DF-A91F-3028B41924CA}" srcOrd="1" destOrd="0" presId="urn:microsoft.com/office/officeart/2005/8/layout/cycle8"/>
    <dgm:cxn modelId="{E93B70D4-EDCA-4B34-A65B-BEDAAF611D2F}" type="presOf" srcId="{D668B8CE-00FC-42F0-ABA2-D2E58F7A0A8C}" destId="{0AC6AC87-3577-4C24-86AB-2BFBB78E86AF}" srcOrd="1" destOrd="0" presId="urn:microsoft.com/office/officeart/2005/8/layout/cycle8"/>
    <dgm:cxn modelId="{5953AB2F-B546-4D8E-A9E2-2E6B0040583D}" type="presParOf" srcId="{81EE2425-09BB-45C3-9CE6-1D26A69830E1}" destId="{CC08669F-85B3-437D-A9C5-DAAA7B73472B}" srcOrd="0" destOrd="0" presId="urn:microsoft.com/office/officeart/2005/8/layout/cycle8"/>
    <dgm:cxn modelId="{873769DF-78EA-4872-96CA-D4884B397ABF}" type="presParOf" srcId="{81EE2425-09BB-45C3-9CE6-1D26A69830E1}" destId="{5CF49F0E-196E-4A23-B753-78F399D59434}" srcOrd="1" destOrd="0" presId="urn:microsoft.com/office/officeart/2005/8/layout/cycle8"/>
    <dgm:cxn modelId="{B400CA82-8BD7-4F98-9283-D121282519A8}" type="presParOf" srcId="{81EE2425-09BB-45C3-9CE6-1D26A69830E1}" destId="{C6416930-6DC0-46D1-A23F-BACFB4A796A4}" srcOrd="2" destOrd="0" presId="urn:microsoft.com/office/officeart/2005/8/layout/cycle8"/>
    <dgm:cxn modelId="{042DF26A-1BA5-422A-807D-8B218376310B}" type="presParOf" srcId="{81EE2425-09BB-45C3-9CE6-1D26A69830E1}" destId="{D36B7482-57D1-46DF-A91F-3028B41924CA}" srcOrd="3" destOrd="0" presId="urn:microsoft.com/office/officeart/2005/8/layout/cycle8"/>
    <dgm:cxn modelId="{7C838B32-F485-42D3-87A2-9D5217C550BB}" type="presParOf" srcId="{81EE2425-09BB-45C3-9CE6-1D26A69830E1}" destId="{137612F1-0D0C-4F8F-B2A0-71346030E171}" srcOrd="4" destOrd="0" presId="urn:microsoft.com/office/officeart/2005/8/layout/cycle8"/>
    <dgm:cxn modelId="{010BCF19-DC2A-4539-8A09-99CBC32AFC62}" type="presParOf" srcId="{81EE2425-09BB-45C3-9CE6-1D26A69830E1}" destId="{B31E3E8F-394C-44FD-B396-CF8704A14570}" srcOrd="5" destOrd="0" presId="urn:microsoft.com/office/officeart/2005/8/layout/cycle8"/>
    <dgm:cxn modelId="{606C6DDC-5F2E-4176-BC2E-CBDCB472B5B3}" type="presParOf" srcId="{81EE2425-09BB-45C3-9CE6-1D26A69830E1}" destId="{A6A30F33-E362-4AFB-880B-C93045AC8976}" srcOrd="6" destOrd="0" presId="urn:microsoft.com/office/officeart/2005/8/layout/cycle8"/>
    <dgm:cxn modelId="{5DBCCBC0-9995-4E10-BE7B-44138D445A16}" type="presParOf" srcId="{81EE2425-09BB-45C3-9CE6-1D26A69830E1}" destId="{0AC6AC87-3577-4C24-86AB-2BFBB78E86AF}" srcOrd="7" destOrd="0" presId="urn:microsoft.com/office/officeart/2005/8/layout/cycle8"/>
    <dgm:cxn modelId="{9E3473BF-57D2-447E-83C7-6D416DC7FB14}" type="presParOf" srcId="{81EE2425-09BB-45C3-9CE6-1D26A69830E1}" destId="{96CA6268-9A12-4043-AD6E-B45C934B9FA1}" srcOrd="8" destOrd="0" presId="urn:microsoft.com/office/officeart/2005/8/layout/cycle8"/>
    <dgm:cxn modelId="{CE3860D0-DCB8-4F58-9AB0-9003257C970F}" type="presParOf" srcId="{81EE2425-09BB-45C3-9CE6-1D26A69830E1}" destId="{D10885B6-0965-466E-92DB-AAD00DEFFE24}" srcOrd="9" destOrd="0" presId="urn:microsoft.com/office/officeart/2005/8/layout/cycle8"/>
    <dgm:cxn modelId="{4439927C-979F-4774-902A-D4CEDD564A0E}" type="presParOf" srcId="{81EE2425-09BB-45C3-9CE6-1D26A69830E1}" destId="{916950AD-AAED-4236-98A8-B1DD50A3AFDE}" srcOrd="10" destOrd="0" presId="urn:microsoft.com/office/officeart/2005/8/layout/cycle8"/>
    <dgm:cxn modelId="{34965681-8D2E-4E22-BFDD-EF7EFFD76E7E}" type="presParOf" srcId="{81EE2425-09BB-45C3-9CE6-1D26A69830E1}" destId="{314D59C7-50BE-4CD4-8F39-5A748AE7242A}" srcOrd="11" destOrd="0" presId="urn:microsoft.com/office/officeart/2005/8/layout/cycle8"/>
    <dgm:cxn modelId="{657FCD75-D636-4ED3-80D0-4547A98BEAEF}" type="presParOf" srcId="{81EE2425-09BB-45C3-9CE6-1D26A69830E1}" destId="{8FBA1990-DF40-404D-9C0E-42D1F5E8A32F}" srcOrd="12" destOrd="0" presId="urn:microsoft.com/office/officeart/2005/8/layout/cycle8"/>
    <dgm:cxn modelId="{7CAFAAA5-EB0E-47CF-82F2-728AD2C2EC05}" type="presParOf" srcId="{81EE2425-09BB-45C3-9CE6-1D26A69830E1}" destId="{1231BDC0-C423-4327-BE59-EC90635630C6}" srcOrd="13" destOrd="0" presId="urn:microsoft.com/office/officeart/2005/8/layout/cycle8"/>
    <dgm:cxn modelId="{F9D6C65A-8751-4102-B301-589CF360B800}" type="presParOf" srcId="{81EE2425-09BB-45C3-9CE6-1D26A69830E1}" destId="{EE9BACB2-4BE2-4B04-9B40-1EE31D8353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669F-85B3-437D-A9C5-DAAA7B73472B}">
      <dsp:nvSpPr>
        <dsp:cNvPr id="0" name=""/>
        <dsp:cNvSpPr/>
      </dsp:nvSpPr>
      <dsp:spPr>
        <a:xfrm>
          <a:off x="507589" y="214419"/>
          <a:ext cx="2770958" cy="2770958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4130" bIns="360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kern="1200" dirty="0"/>
            <a:t>Uppdrag</a:t>
          </a:r>
        </a:p>
      </dsp:txBody>
      <dsp:txXfrm>
        <a:off x="1967950" y="801598"/>
        <a:ext cx="989628" cy="824690"/>
      </dsp:txXfrm>
    </dsp:sp>
    <dsp:sp modelId="{137612F1-0D0C-4F8F-B2A0-71346030E171}">
      <dsp:nvSpPr>
        <dsp:cNvPr id="0" name=""/>
        <dsp:cNvSpPr/>
      </dsp:nvSpPr>
      <dsp:spPr>
        <a:xfrm>
          <a:off x="450520" y="313382"/>
          <a:ext cx="2770958" cy="2770958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508275"/>
            <a:satOff val="-8399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000" kern="1200" dirty="0"/>
            <a:t>Skolning</a:t>
          </a:r>
        </a:p>
      </dsp:txBody>
      <dsp:txXfrm>
        <a:off x="1110272" y="2111206"/>
        <a:ext cx="1484442" cy="725727"/>
      </dsp:txXfrm>
    </dsp:sp>
    <dsp:sp modelId="{96CA6268-9A12-4043-AD6E-B45C934B9FA1}">
      <dsp:nvSpPr>
        <dsp:cNvPr id="0" name=""/>
        <dsp:cNvSpPr/>
      </dsp:nvSpPr>
      <dsp:spPr>
        <a:xfrm>
          <a:off x="393452" y="214419"/>
          <a:ext cx="2770958" cy="2770958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016549"/>
            <a:satOff val="-16798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Vänner</a:t>
          </a:r>
          <a:endParaRPr lang="fi-FI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2000" kern="1200" dirty="0"/>
        </a:p>
      </dsp:txBody>
      <dsp:txXfrm>
        <a:off x="714421" y="801598"/>
        <a:ext cx="989628" cy="824690"/>
      </dsp:txXfrm>
    </dsp:sp>
    <dsp:sp modelId="{8FBA1990-DF40-404D-9C0E-42D1F5E8A32F}">
      <dsp:nvSpPr>
        <dsp:cNvPr id="0" name=""/>
        <dsp:cNvSpPr/>
      </dsp:nvSpPr>
      <dsp:spPr>
        <a:xfrm>
          <a:off x="336282" y="42883"/>
          <a:ext cx="3114029" cy="311402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1BDC0-C423-4327-BE59-EC90635630C6}">
      <dsp:nvSpPr>
        <dsp:cNvPr id="0" name=""/>
        <dsp:cNvSpPr/>
      </dsp:nvSpPr>
      <dsp:spPr>
        <a:xfrm>
          <a:off x="278985" y="141671"/>
          <a:ext cx="3114029" cy="311402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508275"/>
            <a:satOff val="-8399"/>
            <a:lumOff val="-1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BACB2-4BE2-4B04-9B40-1EE31D8353D3}">
      <dsp:nvSpPr>
        <dsp:cNvPr id="0" name=""/>
        <dsp:cNvSpPr/>
      </dsp:nvSpPr>
      <dsp:spPr>
        <a:xfrm>
          <a:off x="221688" y="42883"/>
          <a:ext cx="3114029" cy="311402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016549"/>
            <a:satOff val="-16798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2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5.9.2021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</a:rPr>
              <a:t>TACK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1034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59" y="4345960"/>
            <a:ext cx="8819609" cy="1538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v-FI" sz="3600" dirty="0"/>
              <a:t>Intressantare</a:t>
            </a:r>
            <a:r>
              <a:rPr lang="fi-FI" sz="3600" dirty="0"/>
              <a:t> </a:t>
            </a:r>
            <a:r>
              <a:rPr lang="sv-FI" sz="3600" dirty="0"/>
              <a:t>klubbträffar</a:t>
            </a:r>
            <a:r>
              <a:rPr lang="fi-FI" sz="3600" dirty="0"/>
              <a:t>  </a:t>
            </a:r>
            <a:br>
              <a:rPr lang="fi-FI" sz="3600" dirty="0"/>
            </a:br>
            <a:r>
              <a:rPr lang="fi-FI" sz="3600" dirty="0">
                <a:solidFill>
                  <a:srgbClr val="EBC318"/>
                </a:solidFill>
              </a:rPr>
              <a:t>- </a:t>
            </a:r>
            <a:r>
              <a:rPr lang="sv-FI" sz="3600" dirty="0">
                <a:solidFill>
                  <a:srgbClr val="EBC318"/>
                </a:solidFill>
              </a:rPr>
              <a:t>Klubbens</a:t>
            </a:r>
            <a:r>
              <a:rPr lang="fi-FI" sz="3600" dirty="0">
                <a:solidFill>
                  <a:srgbClr val="EBC318"/>
                </a:solidFill>
              </a:rPr>
              <a:t> </a:t>
            </a:r>
            <a:r>
              <a:rPr lang="sv-FI" sz="3600" dirty="0">
                <a:solidFill>
                  <a:srgbClr val="EBC318"/>
                </a:solidFill>
              </a:rPr>
              <a:t>utveckling och framsteg?</a:t>
            </a:r>
            <a:br>
              <a:rPr lang="fi-FI" sz="3600" dirty="0">
                <a:solidFill>
                  <a:srgbClr val="EBC318"/>
                </a:solidFill>
              </a:rPr>
            </a:br>
            <a:endParaRPr lang="fi-FI" sz="36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A8DD395-A333-4C7A-AB32-52CA813B7D82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FI" dirty="0"/>
              <a:t>Intressantare klubbträffar  </a:t>
            </a:r>
            <a:br>
              <a:rPr lang="sv-FI" dirty="0"/>
            </a:br>
            <a:r>
              <a:rPr lang="sv-FI" dirty="0"/>
              <a:t>- Tips för klubbens framåtskridande</a:t>
            </a:r>
            <a:br>
              <a:rPr lang="sv-FI" dirty="0"/>
            </a:br>
            <a:r>
              <a:rPr lang="sv-FI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Medlemmar som verkligen står i centrum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v-SE" sz="3000" dirty="0"/>
              <a:t>Medlemmarna är Lions viktigaste tillgång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600" dirty="0"/>
              <a:t>Utan medlemmar har vi inga serviceresurser.</a:t>
            </a:r>
          </a:p>
          <a:p>
            <a:pPr>
              <a:lnSpc>
                <a:spcPct val="120000"/>
              </a:lnSpc>
            </a:pPr>
            <a:r>
              <a:rPr lang="sv-SE" sz="3000" dirty="0"/>
              <a:t>Nu mer än någonsin måste vi vidta åtgärder och ta hand om medlemmarna.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600" dirty="0"/>
              <a:t>Endast en nöjd medlem förbinder sig till klubben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600" dirty="0"/>
              <a:t>Missnöjd att röstar med fötterna</a:t>
            </a:r>
          </a:p>
          <a:p>
            <a:pPr>
              <a:lnSpc>
                <a:spcPct val="120000"/>
              </a:lnSpc>
            </a:pPr>
            <a:r>
              <a:rPr lang="sv-SE" sz="3000" dirty="0"/>
              <a:t>Klubbarna förändras med världen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600" dirty="0"/>
              <a:t>Att föra in drifts- och ledningskulturer i modern tid
Mycket få ledamöter förbinder sig i dag att agera av den stora glädjen eller skyldigheten att delta, och det finns en önskan om ett svar på deras eget bidrag.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2301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Utreda utgångsläget.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sv-SE" sz="2600" dirty="0"/>
              <a:t>Klubbens verksamhet stagnerar, nya medlemmar är svåra att få tag på, medlemmar avgår... Även om allt är bra, precis som förut. Varför?</a:t>
            </a:r>
          </a:p>
          <a:p>
            <a:pPr lvl="2">
              <a:lnSpc>
                <a:spcPct val="100000"/>
              </a:lnSpc>
            </a:pPr>
            <a:r>
              <a:rPr lang="sv-SE" sz="2200" dirty="0"/>
              <a:t>Vi kan ta reda på det genom att fråga medlemmarna direkt</a:t>
            </a:r>
          </a:p>
          <a:p>
            <a:pPr lvl="2">
              <a:lnSpc>
                <a:spcPct val="100000"/>
              </a:lnSpc>
            </a:pPr>
            <a:r>
              <a:rPr lang="sv-SE" sz="2200" dirty="0"/>
              <a:t>Enkäten undersöker de utvecklingsområden som klubben behöver, vanligtvis inkluderar dessa: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>
                <a:solidFill>
                  <a:srgbClr val="153F82"/>
                </a:solidFill>
                <a:latin typeface="Arial" panose="020B0604020202020204"/>
              </a:rPr>
              <a:t>Innehållet</a:t>
            </a:r>
            <a:r>
              <a:rPr lang="fi-FI" dirty="0">
                <a:solidFill>
                  <a:srgbClr val="153F82"/>
                </a:solidFill>
                <a:latin typeface="Arial" panose="020B0604020202020204"/>
              </a:rPr>
              <a:t> i </a:t>
            </a:r>
            <a:r>
              <a:rPr lang="fi-FI" dirty="0" err="1">
                <a:solidFill>
                  <a:srgbClr val="153F82"/>
                </a:solidFill>
                <a:latin typeface="Arial" panose="020B0604020202020204"/>
              </a:rPr>
              <a:t>sammankomsterna</a:t>
            </a:r>
            <a:endParaRPr lang="fi-FI" dirty="0">
              <a:solidFill>
                <a:srgbClr val="153F82"/>
              </a:solidFill>
              <a:latin typeface="Arial" panose="020B0604020202020204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r>
              <a:rPr lang="fi-FI" dirty="0" err="1">
                <a:solidFill>
                  <a:srgbClr val="153F82"/>
                </a:solidFill>
                <a:latin typeface="Arial" panose="020B0604020202020204"/>
              </a:rPr>
              <a:t>ötesplats</a:t>
            </a:r>
            <a:r>
              <a:rPr lang="fi-FI" dirty="0">
                <a:solidFill>
                  <a:srgbClr val="153F82"/>
                </a:solidFill>
                <a:latin typeface="Arial" panose="020B0604020202020204"/>
              </a:rPr>
              <a:t> </a:t>
            </a:r>
            <a:r>
              <a:rPr lang="fi-FI" dirty="0" err="1">
                <a:solidFill>
                  <a:srgbClr val="153F82"/>
                </a:solidFill>
                <a:latin typeface="Arial" panose="020B0604020202020204"/>
              </a:rPr>
              <a:t>och</a:t>
            </a:r>
            <a:r>
              <a:rPr lang="fi-FI" dirty="0">
                <a:solidFill>
                  <a:srgbClr val="153F82"/>
                </a:solidFill>
                <a:latin typeface="Arial" panose="020B0604020202020204"/>
              </a:rPr>
              <a:t> </a:t>
            </a:r>
            <a:r>
              <a:rPr lang="fi-FI" dirty="0" err="1">
                <a:solidFill>
                  <a:srgbClr val="153F82"/>
                </a:solidFill>
                <a:latin typeface="Arial" panose="020B0604020202020204"/>
              </a:rPr>
              <a:t>underlättanden</a:t>
            </a:r>
            <a:endParaRPr lang="fi-FI" dirty="0">
              <a:solidFill>
                <a:srgbClr val="153F82"/>
              </a:solidFill>
              <a:latin typeface="Arial" panose="020B0604020202020204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Klubbaktiviteter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Traditioner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hållna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klubben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gemensamma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åtgärder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räcker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behövs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åtgärder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3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Medlems</a:t>
            </a:r>
            <a:r>
              <a:rPr lang="fi-FI" dirty="0"/>
              <a:t> </a:t>
            </a:r>
            <a:r>
              <a:rPr lang="fi-FI" dirty="0" err="1"/>
              <a:t>omsorgen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07" y="1727041"/>
            <a:ext cx="10499035" cy="4684644"/>
          </a:xfrm>
        </p:spPr>
        <p:txBody>
          <a:bodyPr/>
          <a:lstStyle/>
          <a:p>
            <a:pPr eaLnBrk="1" hangingPunct="1"/>
            <a:r>
              <a:rPr lang="fi-FI" dirty="0" err="1"/>
              <a:t>Medlems</a:t>
            </a:r>
            <a:r>
              <a:rPr lang="fi-FI" dirty="0"/>
              <a:t> </a:t>
            </a:r>
            <a:r>
              <a:rPr lang="fi-FI" dirty="0" err="1"/>
              <a:t>omsorgen</a:t>
            </a:r>
            <a:r>
              <a:rPr lang="fi-FI" dirty="0"/>
              <a:t> </a:t>
            </a:r>
            <a:r>
              <a:rPr lang="fi-FI" dirty="0" err="1"/>
              <a:t>gäller</a:t>
            </a:r>
            <a:r>
              <a:rPr lang="fi-FI" dirty="0"/>
              <a:t> </a:t>
            </a:r>
            <a:r>
              <a:rPr lang="fi-FI" dirty="0" err="1"/>
              <a:t>både</a:t>
            </a:r>
            <a:r>
              <a:rPr lang="fi-FI" dirty="0"/>
              <a:t>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samt</a:t>
            </a:r>
            <a:r>
              <a:rPr lang="fi-FI" dirty="0"/>
              <a:t> </a:t>
            </a:r>
            <a:r>
              <a:rPr lang="fi-FI" dirty="0" err="1"/>
              <a:t>befintliga</a:t>
            </a:r>
            <a:r>
              <a:rPr lang="fi-FI" dirty="0"/>
              <a:t> </a:t>
            </a:r>
            <a:r>
              <a:rPr lang="fi-FI" dirty="0" err="1"/>
              <a:t>medlemmar</a:t>
            </a:r>
            <a:endParaRPr lang="fi-FI" dirty="0"/>
          </a:p>
          <a:p>
            <a:endParaRPr lang="sv-SE" sz="2000" dirty="0"/>
          </a:p>
          <a:p>
            <a:r>
              <a:rPr lang="sv-SE" dirty="0"/>
              <a:t>Ta emot och engagera en ny medlem </a:t>
            </a:r>
            <a:endParaRPr lang="fi-FI" dirty="0"/>
          </a:p>
          <a:p>
            <a:pPr lvl="1"/>
            <a:r>
              <a:rPr lang="sv-SE" dirty="0"/>
              <a:t>Känner den nya medlemmen sig som en viktig del av klubben från början?</a:t>
            </a:r>
            <a:endParaRPr lang="fi-FI" dirty="0"/>
          </a:p>
          <a:p>
            <a:pPr lvl="2"/>
            <a:r>
              <a:rPr lang="fi-FI" dirty="0" err="1"/>
              <a:t>Vänner</a:t>
            </a:r>
            <a:endParaRPr lang="fi-FI" dirty="0"/>
          </a:p>
          <a:p>
            <a:pPr lvl="2"/>
            <a:r>
              <a:rPr lang="fi-FI" dirty="0" err="1"/>
              <a:t>Uppgifter</a:t>
            </a:r>
            <a:endParaRPr lang="fi-FI" dirty="0"/>
          </a:p>
          <a:p>
            <a:pPr lvl="2"/>
            <a:r>
              <a:rPr lang="fi-FI" dirty="0" err="1"/>
              <a:t>Utbildning</a:t>
            </a:r>
            <a:r>
              <a:rPr lang="fi-FI" dirty="0"/>
              <a:t>		</a:t>
            </a:r>
          </a:p>
        </p:txBody>
      </p:sp>
      <p:graphicFrame>
        <p:nvGraphicFramePr>
          <p:cNvPr id="4" name="Diagram 7">
            <a:extLst>
              <a:ext uri="{FF2B5EF4-FFF2-40B4-BE49-F238E27FC236}">
                <a16:creationId xmlns:a16="http://schemas.microsoft.com/office/drawing/2014/main" id="{9AB34B73-FEF7-498A-A4E9-07CE39173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527829"/>
              </p:ext>
            </p:extLst>
          </p:nvPr>
        </p:nvGraphicFramePr>
        <p:xfrm>
          <a:off x="4717775" y="3494318"/>
          <a:ext cx="3672000" cy="329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68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Medlems</a:t>
            </a:r>
            <a:r>
              <a:rPr lang="fi-FI" dirty="0"/>
              <a:t> </a:t>
            </a:r>
            <a:r>
              <a:rPr lang="fi-FI" dirty="0" err="1"/>
              <a:t>omsorgen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Högkvalitativ medlemsvård består av ett antal faktorer, men inte enskilda handlingar
Viktiga faktorer för att skapa en god klubb-anda och medlemsunderhåll är:</a:t>
            </a:r>
            <a:endParaRPr lang="fi-FI" dirty="0"/>
          </a:p>
          <a:p>
            <a:pPr lvl="1" eaLnBrk="1" hangingPunct="1"/>
            <a:r>
              <a:rPr lang="fi-FI" dirty="0" err="1"/>
              <a:t>Ledarstil</a:t>
            </a:r>
            <a:endParaRPr lang="fi-FI" dirty="0"/>
          </a:p>
          <a:p>
            <a:pPr lvl="1" eaLnBrk="1" hangingPunct="1"/>
            <a:r>
              <a:rPr lang="fi-FI" dirty="0" err="1"/>
              <a:t>Samtalskulturen</a:t>
            </a:r>
            <a:endParaRPr lang="fi-FI" dirty="0"/>
          </a:p>
          <a:p>
            <a:pPr lvl="1" eaLnBrk="1" hangingPunct="1"/>
            <a:r>
              <a:rPr lang="fi-FI" dirty="0" err="1"/>
              <a:t>Intern</a:t>
            </a:r>
            <a:r>
              <a:rPr lang="fi-FI" dirty="0"/>
              <a:t> </a:t>
            </a:r>
            <a:r>
              <a:rPr lang="fi-FI" dirty="0" err="1"/>
              <a:t>kommunikation</a:t>
            </a:r>
            <a:endParaRPr lang="fi-FI" dirty="0"/>
          </a:p>
          <a:p>
            <a:pPr lvl="1" eaLnBrk="1" hangingPunct="1"/>
            <a:r>
              <a:rPr lang="fi-FI" dirty="0" err="1"/>
              <a:t>Belöning</a:t>
            </a:r>
            <a:endParaRPr lang="fi-FI" dirty="0"/>
          </a:p>
          <a:p>
            <a:pPr lvl="1" eaLnBrk="1" hangingPunct="1"/>
            <a:r>
              <a:rPr lang="fi-FI" dirty="0" err="1"/>
              <a:t>Klubbens</a:t>
            </a:r>
            <a:r>
              <a:rPr lang="fi-FI" dirty="0"/>
              <a:t> </a:t>
            </a:r>
            <a:r>
              <a:rPr lang="fi-FI" dirty="0" err="1"/>
              <a:t>allmänna</a:t>
            </a:r>
            <a:r>
              <a:rPr lang="fi-FI" dirty="0"/>
              <a:t> </a:t>
            </a:r>
            <a:r>
              <a:rPr lang="fi-FI" dirty="0" err="1"/>
              <a:t>verksamhetskultur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53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Hjälp</a:t>
            </a:r>
            <a:r>
              <a:rPr lang="fi-FI" dirty="0"/>
              <a:t> i </a:t>
            </a:r>
            <a:r>
              <a:rPr lang="fi-FI" dirty="0" err="1"/>
              <a:t>medlemsunderhållet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Distriktsutbildningar
Gemensamma utbildnings- och utvecklingsprojekt i klubbar
Bekanta sig med nya medlemmar
</a:t>
            </a:r>
            <a:r>
              <a:rPr lang="fi-FI" dirty="0" err="1"/>
              <a:t>Utnämmna</a:t>
            </a:r>
            <a:r>
              <a:rPr lang="fi-FI" dirty="0"/>
              <a:t> </a:t>
            </a:r>
            <a:r>
              <a:rPr lang="fi-FI" dirty="0" err="1"/>
              <a:t>klubbens</a:t>
            </a:r>
            <a:r>
              <a:rPr lang="fi-FI" dirty="0"/>
              <a:t> </a:t>
            </a:r>
            <a:r>
              <a:rPr lang="fi-FI" dirty="0" err="1"/>
              <a:t>medlemsansvariga</a:t>
            </a:r>
            <a:r>
              <a:rPr lang="fi-FI" dirty="0"/>
              <a:t> (</a:t>
            </a:r>
            <a:r>
              <a:rPr lang="fi-FI" dirty="0" err="1"/>
              <a:t>MyLCI:s</a:t>
            </a:r>
            <a:r>
              <a:rPr lang="fi-FI" dirty="0"/>
              <a:t> </a:t>
            </a:r>
            <a:r>
              <a:rPr lang="fi-FI" dirty="0" err="1"/>
              <a:t>medlemsordf</a:t>
            </a:r>
            <a:r>
              <a:rPr lang="fi-FI" dirty="0"/>
              <a:t>)</a:t>
            </a:r>
          </a:p>
          <a:p>
            <a:pPr>
              <a:lnSpc>
                <a:spcPct val="100000"/>
              </a:lnSpc>
            </a:pPr>
            <a:r>
              <a:rPr lang="sv-SE" dirty="0"/>
              <a:t>Nya klubbmodellregler underlättar verksamheten</a:t>
            </a:r>
          </a:p>
          <a:p>
            <a:pPr>
              <a:lnSpc>
                <a:spcPct val="100000"/>
              </a:lnSpc>
            </a:pPr>
            <a:r>
              <a:rPr lang="sv-SE" dirty="0"/>
              <a:t>Kontakta medlems- och utbildningsledarna (GMT och GLT) och distriktsguvernören i ditt distrikt
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6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13 Medlemssl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271</TotalTime>
  <Words>312</Words>
  <Application>Microsoft Office PowerPoint</Application>
  <PresentationFormat>Bredbild</PresentationFormat>
  <Paragraphs>42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7</vt:i4>
      </vt:variant>
    </vt:vector>
  </HeadingPairs>
  <TitlesOfParts>
    <vt:vector size="19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13 Medlemsslut</vt:lpstr>
      <vt:lpstr>Intressantare klubbträffar   - Klubbens utveckling och framsteg? </vt:lpstr>
      <vt:lpstr>Medlemmar som verkligen står i centrum</vt:lpstr>
      <vt:lpstr>Utreda utgångsläget.</vt:lpstr>
      <vt:lpstr>Medlems omsorgen</vt:lpstr>
      <vt:lpstr>Medlems omsorgen</vt:lpstr>
      <vt:lpstr>Hjälp i medlemsunderhållet</vt:lpstr>
      <vt:lpstr>PowerPoint-presentation</vt:lpstr>
    </vt:vector>
  </TitlesOfParts>
  <Manager>Hannu Hertti</Manager>
  <Company>Finlands Lionsförbund Medlemsarbetsgrupp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ntressantare klubbträffar</dc:title>
  <dc:creator>Fritt översatt till svenska Thorolf Westerlund</dc:creator>
  <cp:lastModifiedBy>Thorolf Westerlund</cp:lastModifiedBy>
  <cp:revision>25</cp:revision>
  <cp:lastPrinted>2020-04-30T11:52:18Z</cp:lastPrinted>
  <dcterms:created xsi:type="dcterms:W3CDTF">2021-08-25T05:51:25Z</dcterms:created>
  <dcterms:modified xsi:type="dcterms:W3CDTF">2021-09-05T11:57:40Z</dcterms:modified>
</cp:coreProperties>
</file>