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4"/>
  </p:sldMasterIdLst>
  <p:notesMasterIdLst>
    <p:notesMasterId r:id="rId49"/>
  </p:notesMasterIdLst>
  <p:sldIdLst>
    <p:sldId id="1150" r:id="rId5"/>
    <p:sldId id="2100" r:id="rId6"/>
    <p:sldId id="2201" r:id="rId7"/>
    <p:sldId id="2203" r:id="rId8"/>
    <p:sldId id="2199" r:id="rId9"/>
    <p:sldId id="2188" r:id="rId10"/>
    <p:sldId id="1151" r:id="rId11"/>
    <p:sldId id="2108" r:id="rId12"/>
    <p:sldId id="2098" r:id="rId13"/>
    <p:sldId id="2096" r:id="rId14"/>
    <p:sldId id="988" r:id="rId15"/>
    <p:sldId id="2109" r:id="rId16"/>
    <p:sldId id="2187" r:id="rId17"/>
    <p:sldId id="2193" r:id="rId18"/>
    <p:sldId id="2194" r:id="rId19"/>
    <p:sldId id="2200" r:id="rId20"/>
    <p:sldId id="2111" r:id="rId21"/>
    <p:sldId id="2105" r:id="rId22"/>
    <p:sldId id="2178" r:id="rId23"/>
    <p:sldId id="2110" r:id="rId24"/>
    <p:sldId id="2185" r:id="rId25"/>
    <p:sldId id="2186" r:id="rId26"/>
    <p:sldId id="2106" r:id="rId27"/>
    <p:sldId id="2191" r:id="rId28"/>
    <p:sldId id="2183" r:id="rId29"/>
    <p:sldId id="2195" r:id="rId30"/>
    <p:sldId id="2196" r:id="rId31"/>
    <p:sldId id="2198" r:id="rId32"/>
    <p:sldId id="2202" r:id="rId33"/>
    <p:sldId id="257" r:id="rId34"/>
    <p:sldId id="260" r:id="rId35"/>
    <p:sldId id="265" r:id="rId36"/>
    <p:sldId id="270" r:id="rId37"/>
    <p:sldId id="274" r:id="rId38"/>
    <p:sldId id="2192" r:id="rId39"/>
    <p:sldId id="283" r:id="rId40"/>
    <p:sldId id="286" r:id="rId41"/>
    <p:sldId id="288" r:id="rId42"/>
    <p:sldId id="2180" r:id="rId43"/>
    <p:sldId id="1144" r:id="rId44"/>
    <p:sldId id="2182" r:id="rId45"/>
    <p:sldId id="2189" r:id="rId46"/>
    <p:sldId id="2205" r:id="rId47"/>
    <p:sldId id="2204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338D"/>
    <a:srgbClr val="407CCA"/>
    <a:srgbClr val="838282"/>
    <a:srgbClr val="EBB700"/>
    <a:srgbClr val="55565A"/>
    <a:srgbClr val="FF5C35"/>
    <a:srgbClr val="0D2240"/>
    <a:srgbClr val="F2F2F2"/>
    <a:srgbClr val="00AC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555" autoAdjust="0"/>
    <p:restoredTop sz="96192" autoAdjust="0"/>
  </p:normalViewPr>
  <p:slideViewPr>
    <p:cSldViewPr snapToGrid="0" snapToObjects="1">
      <p:cViewPr varScale="1">
        <p:scale>
          <a:sx n="112" d="100"/>
          <a:sy n="112" d="100"/>
        </p:scale>
        <p:origin x="1184" y="496"/>
      </p:cViewPr>
      <p:guideLst>
        <p:guide orient="horz" pos="218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373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54FAD1-1FF7-482E-89BC-110E00827FFE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81772142-83BE-4FAE-9ACC-D519C09B1D58}">
      <dgm:prSet phldrT="[Teksti]" custT="1"/>
      <dgm:spPr>
        <a:solidFill>
          <a:schemeClr val="tx2"/>
        </a:solidFill>
      </dgm:spPr>
      <dgm:t>
        <a:bodyPr/>
        <a:lstStyle/>
        <a:p>
          <a:r>
            <a:rPr lang="fi-FI" sz="1600" dirty="0"/>
            <a:t>Hallituksen kokous; toimintasuunnitelma, roolijaot</a:t>
          </a:r>
        </a:p>
      </dgm:t>
    </dgm:pt>
    <dgm:pt modelId="{2F8AED90-D999-45F6-980F-AC3D3903536D}" type="parTrans" cxnId="{F2611A22-8FE0-45C6-9332-DFF6C9B685F8}">
      <dgm:prSet/>
      <dgm:spPr/>
      <dgm:t>
        <a:bodyPr/>
        <a:lstStyle/>
        <a:p>
          <a:endParaRPr lang="fi-FI"/>
        </a:p>
      </dgm:t>
    </dgm:pt>
    <dgm:pt modelId="{698FEB54-A207-4471-8232-491E2B8C8730}" type="sibTrans" cxnId="{F2611A22-8FE0-45C6-9332-DFF6C9B685F8}">
      <dgm:prSet/>
      <dgm:spPr/>
      <dgm:t>
        <a:bodyPr/>
        <a:lstStyle/>
        <a:p>
          <a:endParaRPr lang="fi-FI"/>
        </a:p>
      </dgm:t>
    </dgm:pt>
    <dgm:pt modelId="{D1DB5A78-10A1-4250-A994-712F1CB5E735}">
      <dgm:prSet phldrT="[Teksti]" custT="1"/>
      <dgm:spPr>
        <a:solidFill>
          <a:srgbClr val="FFC000"/>
        </a:solidFill>
      </dgm:spPr>
      <dgm:t>
        <a:bodyPr/>
        <a:lstStyle/>
        <a:p>
          <a:r>
            <a:rPr lang="fi-FI" sz="1600" dirty="0"/>
            <a:t>Palvelutempaus; LIONS-toiminta näkyväksi</a:t>
          </a:r>
        </a:p>
      </dgm:t>
    </dgm:pt>
    <dgm:pt modelId="{516267A7-9C4B-4E22-8A0D-BF562316A8C1}" type="parTrans" cxnId="{8C82A085-0E05-4B90-8292-ECC836122779}">
      <dgm:prSet/>
      <dgm:spPr/>
      <dgm:t>
        <a:bodyPr/>
        <a:lstStyle/>
        <a:p>
          <a:endParaRPr lang="fi-FI"/>
        </a:p>
      </dgm:t>
    </dgm:pt>
    <dgm:pt modelId="{192191CB-CB4B-4789-BCF5-89F2A226440D}" type="sibTrans" cxnId="{8C82A085-0E05-4B90-8292-ECC836122779}">
      <dgm:prSet/>
      <dgm:spPr/>
      <dgm:t>
        <a:bodyPr/>
        <a:lstStyle/>
        <a:p>
          <a:endParaRPr lang="fi-FI"/>
        </a:p>
      </dgm:t>
    </dgm:pt>
    <dgm:pt modelId="{54D76826-F0DF-476E-9457-7BE1044A9978}">
      <dgm:prSet phldrT="[Teksti]" custT="1"/>
      <dgm:spPr>
        <a:solidFill>
          <a:srgbClr val="FFC000"/>
        </a:solidFill>
      </dgm:spPr>
      <dgm:t>
        <a:bodyPr/>
        <a:lstStyle/>
        <a:p>
          <a:r>
            <a:rPr lang="fi-FI" sz="1600" dirty="0"/>
            <a:t>Tapahtuma/keräys- hyvän päivä</a:t>
          </a:r>
        </a:p>
      </dgm:t>
    </dgm:pt>
    <dgm:pt modelId="{256D9864-BE9A-420F-A07A-3934633AC263}" type="parTrans" cxnId="{A6649A0E-D4AF-42CF-BD7F-8FBBED2EBB01}">
      <dgm:prSet/>
      <dgm:spPr/>
      <dgm:t>
        <a:bodyPr/>
        <a:lstStyle/>
        <a:p>
          <a:endParaRPr lang="fi-FI"/>
        </a:p>
      </dgm:t>
    </dgm:pt>
    <dgm:pt modelId="{5376A6F7-F377-4B1F-B626-2CB0DAF6FC6C}" type="sibTrans" cxnId="{A6649A0E-D4AF-42CF-BD7F-8FBBED2EBB01}">
      <dgm:prSet/>
      <dgm:spPr/>
      <dgm:t>
        <a:bodyPr/>
        <a:lstStyle/>
        <a:p>
          <a:endParaRPr lang="fi-FI"/>
        </a:p>
      </dgm:t>
    </dgm:pt>
    <dgm:pt modelId="{A4D35C6D-8EE5-433A-A909-E17D10788DD2}">
      <dgm:prSet phldrT="[Teksti]" custT="1"/>
      <dgm:spPr>
        <a:solidFill>
          <a:srgbClr val="002060"/>
        </a:solidFill>
      </dgm:spPr>
      <dgm:t>
        <a:bodyPr/>
        <a:lstStyle/>
        <a:p>
          <a:r>
            <a:rPr lang="fi-FI" sz="1600" dirty="0"/>
            <a:t>Vuosikokous</a:t>
          </a:r>
        </a:p>
      </dgm:t>
    </dgm:pt>
    <dgm:pt modelId="{6E20E07C-38C0-464D-B58B-A71A3FED1233}" type="parTrans" cxnId="{92FA3156-5ED4-4425-846F-6B4E1089D176}">
      <dgm:prSet/>
      <dgm:spPr/>
      <dgm:t>
        <a:bodyPr/>
        <a:lstStyle/>
        <a:p>
          <a:endParaRPr lang="fi-FI"/>
        </a:p>
      </dgm:t>
    </dgm:pt>
    <dgm:pt modelId="{47CBDF0B-B0F9-49BD-A9B8-8FC3DF27CEAB}" type="sibTrans" cxnId="{92FA3156-5ED4-4425-846F-6B4E1089D176}">
      <dgm:prSet/>
      <dgm:spPr/>
      <dgm:t>
        <a:bodyPr/>
        <a:lstStyle/>
        <a:p>
          <a:endParaRPr lang="fi-FI"/>
        </a:p>
      </dgm:t>
    </dgm:pt>
    <dgm:pt modelId="{2504FEC4-0655-42A9-AD6C-82DD60F130C2}">
      <dgm:prSet phldrT="[Teksti]" custT="1"/>
      <dgm:spPr>
        <a:solidFill>
          <a:srgbClr val="FFC000"/>
        </a:solidFill>
      </dgm:spPr>
      <dgm:t>
        <a:bodyPr/>
        <a:lstStyle/>
        <a:p>
          <a:r>
            <a:rPr lang="fi-FI" sz="1600" dirty="0"/>
            <a:t>Joulutapahtumat</a:t>
          </a:r>
        </a:p>
      </dgm:t>
    </dgm:pt>
    <dgm:pt modelId="{1E1A7BEB-3866-4078-A403-40EC5AAE8453}" type="parTrans" cxnId="{19F79048-A376-4A24-ACC4-9E7507E12A9E}">
      <dgm:prSet/>
      <dgm:spPr/>
      <dgm:t>
        <a:bodyPr/>
        <a:lstStyle/>
        <a:p>
          <a:endParaRPr lang="fi-FI"/>
        </a:p>
      </dgm:t>
    </dgm:pt>
    <dgm:pt modelId="{681AE1BB-FBC7-4F9D-A314-2DFADA9FDD9E}" type="sibTrans" cxnId="{19F79048-A376-4A24-ACC4-9E7507E12A9E}">
      <dgm:prSet/>
      <dgm:spPr/>
      <dgm:t>
        <a:bodyPr/>
        <a:lstStyle/>
        <a:p>
          <a:endParaRPr lang="fi-FI"/>
        </a:p>
      </dgm:t>
    </dgm:pt>
    <dgm:pt modelId="{F27BF4A0-52E9-49C3-9B6D-2B8D8275F943}">
      <dgm:prSet phldrT="[Teksti]" custT="1"/>
      <dgm:spPr>
        <a:solidFill>
          <a:schemeClr val="tx2"/>
        </a:solidFill>
      </dgm:spPr>
      <dgm:t>
        <a:bodyPr/>
        <a:lstStyle/>
        <a:p>
          <a:r>
            <a:rPr lang="fi-FI" sz="1600" dirty="0"/>
            <a:t>Hallituksen kokous ja klubi-ilta</a:t>
          </a:r>
        </a:p>
      </dgm:t>
    </dgm:pt>
    <dgm:pt modelId="{9D8F38D1-8F0F-4399-8DAC-BD0169A3D834}" type="parTrans" cxnId="{91077563-49DC-4021-BA34-A68CF9EAE22D}">
      <dgm:prSet/>
      <dgm:spPr/>
      <dgm:t>
        <a:bodyPr/>
        <a:lstStyle/>
        <a:p>
          <a:endParaRPr lang="fi-FI"/>
        </a:p>
      </dgm:t>
    </dgm:pt>
    <dgm:pt modelId="{2C983BC6-8762-4BD7-ABFA-C49ED9BAF54A}" type="sibTrans" cxnId="{91077563-49DC-4021-BA34-A68CF9EAE22D}">
      <dgm:prSet/>
      <dgm:spPr/>
      <dgm:t>
        <a:bodyPr/>
        <a:lstStyle/>
        <a:p>
          <a:endParaRPr lang="fi-FI"/>
        </a:p>
      </dgm:t>
    </dgm:pt>
    <dgm:pt modelId="{E4C6DCF2-3A22-4989-B4FE-9CFA5DEE5A0F}">
      <dgm:prSet phldrT="[Teksti]" custT="1"/>
      <dgm:spPr>
        <a:solidFill>
          <a:schemeClr val="tx2"/>
        </a:solidFill>
      </dgm:spPr>
      <dgm:t>
        <a:bodyPr/>
        <a:lstStyle/>
        <a:p>
          <a:r>
            <a:rPr lang="fi-FI" sz="1600" dirty="0"/>
            <a:t>Klubi-ilta; hallituksen kokouksen asiat</a:t>
          </a:r>
        </a:p>
      </dgm:t>
    </dgm:pt>
    <dgm:pt modelId="{DE375B30-96CB-4510-89B0-1A1BE16744B7}" type="parTrans" cxnId="{6BAD1103-8F04-4825-B877-2191B8937868}">
      <dgm:prSet/>
      <dgm:spPr/>
      <dgm:t>
        <a:bodyPr/>
        <a:lstStyle/>
        <a:p>
          <a:endParaRPr lang="fi-FI"/>
        </a:p>
      </dgm:t>
    </dgm:pt>
    <dgm:pt modelId="{9AE5ABB1-91EE-4367-8405-DA468D1A0B4B}" type="sibTrans" cxnId="{6BAD1103-8F04-4825-B877-2191B8937868}">
      <dgm:prSet/>
      <dgm:spPr/>
      <dgm:t>
        <a:bodyPr/>
        <a:lstStyle/>
        <a:p>
          <a:endParaRPr lang="fi-FI"/>
        </a:p>
      </dgm:t>
    </dgm:pt>
    <dgm:pt modelId="{DE624D17-94A1-49A8-93B0-7946BA153BEA}">
      <dgm:prSet phldrT="[Teksti]" custT="1"/>
      <dgm:spPr>
        <a:solidFill>
          <a:schemeClr val="tx2"/>
        </a:solidFill>
      </dgm:spPr>
      <dgm:t>
        <a:bodyPr/>
        <a:lstStyle/>
        <a:p>
          <a:r>
            <a:rPr lang="fi-FI" sz="1600" dirty="0"/>
            <a:t>Hallituksen kokous ja klubi-ilta</a:t>
          </a:r>
        </a:p>
      </dgm:t>
    </dgm:pt>
    <dgm:pt modelId="{24002774-9063-481E-A38F-DAF8C8B991BA}" type="parTrans" cxnId="{93CDC629-EFB2-46EF-A823-FA9E0B1F4D09}">
      <dgm:prSet/>
      <dgm:spPr/>
      <dgm:t>
        <a:bodyPr/>
        <a:lstStyle/>
        <a:p>
          <a:endParaRPr lang="fi-FI"/>
        </a:p>
      </dgm:t>
    </dgm:pt>
    <dgm:pt modelId="{562E4D82-20F7-4061-92EB-FE799C210174}" type="sibTrans" cxnId="{93CDC629-EFB2-46EF-A823-FA9E0B1F4D09}">
      <dgm:prSet/>
      <dgm:spPr/>
      <dgm:t>
        <a:bodyPr/>
        <a:lstStyle/>
        <a:p>
          <a:endParaRPr lang="fi-FI"/>
        </a:p>
      </dgm:t>
    </dgm:pt>
    <dgm:pt modelId="{0FC4682B-337A-4AF2-A943-BEE0261615FC}">
      <dgm:prSet custT="1"/>
      <dgm:spPr>
        <a:solidFill>
          <a:schemeClr val="accent3"/>
        </a:solidFill>
      </dgm:spPr>
      <dgm:t>
        <a:bodyPr/>
        <a:lstStyle/>
        <a:p>
          <a:r>
            <a:rPr lang="fi-FI" sz="1600" dirty="0"/>
            <a:t>Kauden päätös</a:t>
          </a:r>
        </a:p>
      </dgm:t>
    </dgm:pt>
    <dgm:pt modelId="{D7006C63-0B28-48FB-8C1D-5F07F6E30189}" type="parTrans" cxnId="{1CB9D252-8A4F-4DCF-8591-F8ADAC774649}">
      <dgm:prSet/>
      <dgm:spPr/>
      <dgm:t>
        <a:bodyPr/>
        <a:lstStyle/>
        <a:p>
          <a:endParaRPr lang="fi-FI"/>
        </a:p>
      </dgm:t>
    </dgm:pt>
    <dgm:pt modelId="{BF9AD6AE-DA4E-48C3-BA3A-59BBDBE2EB7E}" type="sibTrans" cxnId="{1CB9D252-8A4F-4DCF-8591-F8ADAC774649}">
      <dgm:prSet/>
      <dgm:spPr/>
      <dgm:t>
        <a:bodyPr/>
        <a:lstStyle/>
        <a:p>
          <a:endParaRPr lang="fi-FI"/>
        </a:p>
      </dgm:t>
    </dgm:pt>
    <dgm:pt modelId="{6C34AD3C-8785-4A8C-86CA-2CCF356CDEFC}">
      <dgm:prSet phldrT="[Teksti]" custT="1"/>
      <dgm:spPr>
        <a:solidFill>
          <a:schemeClr val="accent3"/>
        </a:solidFill>
      </dgm:spPr>
      <dgm:t>
        <a:bodyPr/>
        <a:lstStyle/>
        <a:p>
          <a:r>
            <a:rPr lang="fi-FI" sz="1600" dirty="0"/>
            <a:t>Charter-juhla; uusi klubi on virallinen!!</a:t>
          </a:r>
        </a:p>
      </dgm:t>
    </dgm:pt>
    <dgm:pt modelId="{2C205C85-EBE3-4824-A156-2BBE102AF4B0}" type="parTrans" cxnId="{8DCC65E4-FC37-485B-AC19-27F96F3B4B27}">
      <dgm:prSet/>
      <dgm:spPr/>
      <dgm:t>
        <a:bodyPr/>
        <a:lstStyle/>
        <a:p>
          <a:endParaRPr lang="fi-FI"/>
        </a:p>
      </dgm:t>
    </dgm:pt>
    <dgm:pt modelId="{408E1CDA-7592-4B0A-9034-3797FB78B893}" type="sibTrans" cxnId="{8DCC65E4-FC37-485B-AC19-27F96F3B4B27}">
      <dgm:prSet/>
      <dgm:spPr/>
      <dgm:t>
        <a:bodyPr/>
        <a:lstStyle/>
        <a:p>
          <a:endParaRPr lang="fi-FI"/>
        </a:p>
      </dgm:t>
    </dgm:pt>
    <dgm:pt modelId="{74E966BA-B681-4EA9-A02E-69571885B842}" type="pres">
      <dgm:prSet presAssocID="{8254FAD1-1FF7-482E-89BC-110E00827FFE}" presName="cycle" presStyleCnt="0">
        <dgm:presLayoutVars>
          <dgm:dir/>
          <dgm:resizeHandles val="exact"/>
        </dgm:presLayoutVars>
      </dgm:prSet>
      <dgm:spPr/>
    </dgm:pt>
    <dgm:pt modelId="{F2D8A58B-17C8-4C5B-A118-E70BA2A42E58}" type="pres">
      <dgm:prSet presAssocID="{81772142-83BE-4FAE-9ACC-D519C09B1D58}" presName="node" presStyleLbl="node1" presStyleIdx="0" presStyleCnt="10" custScaleX="253013" custScaleY="133901">
        <dgm:presLayoutVars>
          <dgm:bulletEnabled val="1"/>
        </dgm:presLayoutVars>
      </dgm:prSet>
      <dgm:spPr/>
    </dgm:pt>
    <dgm:pt modelId="{E1DFE8C4-2FF5-4629-B8AD-D45DA78DCEFD}" type="pres">
      <dgm:prSet presAssocID="{81772142-83BE-4FAE-9ACC-D519C09B1D58}" presName="spNode" presStyleCnt="0"/>
      <dgm:spPr/>
    </dgm:pt>
    <dgm:pt modelId="{C54CD7B0-D7D7-469C-9B01-06D8F3289AAE}" type="pres">
      <dgm:prSet presAssocID="{698FEB54-A207-4471-8232-491E2B8C8730}" presName="sibTrans" presStyleLbl="sibTrans1D1" presStyleIdx="0" presStyleCnt="10"/>
      <dgm:spPr/>
    </dgm:pt>
    <dgm:pt modelId="{5277055D-8698-4D50-A482-EB71C4C0C3D6}" type="pres">
      <dgm:prSet presAssocID="{E4C6DCF2-3A22-4989-B4FE-9CFA5DEE5A0F}" presName="node" presStyleLbl="node1" presStyleIdx="1" presStyleCnt="10" custScaleX="218411" custScaleY="133901" custRadScaleRad="98939" custRadScaleInc="45377">
        <dgm:presLayoutVars>
          <dgm:bulletEnabled val="1"/>
        </dgm:presLayoutVars>
      </dgm:prSet>
      <dgm:spPr/>
    </dgm:pt>
    <dgm:pt modelId="{292D67C2-5FED-42AA-BD3E-3F9C4252E8C4}" type="pres">
      <dgm:prSet presAssocID="{E4C6DCF2-3A22-4989-B4FE-9CFA5DEE5A0F}" presName="spNode" presStyleCnt="0"/>
      <dgm:spPr/>
    </dgm:pt>
    <dgm:pt modelId="{1809AEBA-7F88-4792-830F-65E2FB3CFC43}" type="pres">
      <dgm:prSet presAssocID="{9AE5ABB1-91EE-4367-8405-DA468D1A0B4B}" presName="sibTrans" presStyleLbl="sibTrans1D1" presStyleIdx="1" presStyleCnt="10"/>
      <dgm:spPr/>
    </dgm:pt>
    <dgm:pt modelId="{56BB5ED6-2CA7-4899-BD7C-8C188827C47D}" type="pres">
      <dgm:prSet presAssocID="{6C34AD3C-8785-4A8C-86CA-2CCF356CDEFC}" presName="node" presStyleLbl="node1" presStyleIdx="2" presStyleCnt="10" custScaleX="218411" custScaleY="133901" custRadScaleRad="110804" custRadScaleInc="28390">
        <dgm:presLayoutVars>
          <dgm:bulletEnabled val="1"/>
        </dgm:presLayoutVars>
      </dgm:prSet>
      <dgm:spPr/>
    </dgm:pt>
    <dgm:pt modelId="{B6ACDEB2-909C-45CC-B281-A121DD58952C}" type="pres">
      <dgm:prSet presAssocID="{6C34AD3C-8785-4A8C-86CA-2CCF356CDEFC}" presName="spNode" presStyleCnt="0"/>
      <dgm:spPr/>
    </dgm:pt>
    <dgm:pt modelId="{D83A7EA5-D03B-4B24-8A2E-35BA6DEE2C6F}" type="pres">
      <dgm:prSet presAssocID="{408E1CDA-7592-4B0A-9034-3797FB78B893}" presName="sibTrans" presStyleLbl="sibTrans1D1" presStyleIdx="2" presStyleCnt="10"/>
      <dgm:spPr/>
    </dgm:pt>
    <dgm:pt modelId="{4370457A-985E-414E-AD1D-CED1E1C87823}" type="pres">
      <dgm:prSet presAssocID="{D1DB5A78-10A1-4250-A994-712F1CB5E735}" presName="node" presStyleLbl="node1" presStyleIdx="3" presStyleCnt="10" custScaleX="218411" custScaleY="133901" custRadScaleRad="112976" custRadScaleInc="-67360">
        <dgm:presLayoutVars>
          <dgm:bulletEnabled val="1"/>
        </dgm:presLayoutVars>
      </dgm:prSet>
      <dgm:spPr/>
    </dgm:pt>
    <dgm:pt modelId="{6F461310-0821-495B-908E-372C606B064E}" type="pres">
      <dgm:prSet presAssocID="{D1DB5A78-10A1-4250-A994-712F1CB5E735}" presName="spNode" presStyleCnt="0"/>
      <dgm:spPr/>
    </dgm:pt>
    <dgm:pt modelId="{5C088600-4EFB-461B-90A9-B875C93290EB}" type="pres">
      <dgm:prSet presAssocID="{192191CB-CB4B-4789-BCF5-89F2A226440D}" presName="sibTrans" presStyleLbl="sibTrans1D1" presStyleIdx="3" presStyleCnt="10"/>
      <dgm:spPr/>
    </dgm:pt>
    <dgm:pt modelId="{08E7A540-09ED-4BBF-B198-BE58B1160617}" type="pres">
      <dgm:prSet presAssocID="{F27BF4A0-52E9-49C3-9B6D-2B8D8275F943}" presName="node" presStyleLbl="node1" presStyleIdx="4" presStyleCnt="10" custScaleX="218411" custScaleY="133901" custRadScaleRad="107823" custRadScaleInc="-132329">
        <dgm:presLayoutVars>
          <dgm:bulletEnabled val="1"/>
        </dgm:presLayoutVars>
      </dgm:prSet>
      <dgm:spPr/>
    </dgm:pt>
    <dgm:pt modelId="{14CA6CE5-BFC6-483A-A05B-B3F8052FF225}" type="pres">
      <dgm:prSet presAssocID="{F27BF4A0-52E9-49C3-9B6D-2B8D8275F943}" presName="spNode" presStyleCnt="0"/>
      <dgm:spPr/>
    </dgm:pt>
    <dgm:pt modelId="{B20EB115-6BF9-43A3-8ED5-8A9374E59964}" type="pres">
      <dgm:prSet presAssocID="{2C983BC6-8762-4BD7-ABFA-C49ED9BAF54A}" presName="sibTrans" presStyleLbl="sibTrans1D1" presStyleIdx="4" presStyleCnt="10"/>
      <dgm:spPr/>
    </dgm:pt>
    <dgm:pt modelId="{7DE5608F-0828-4FFF-8561-D6975ACD9134}" type="pres">
      <dgm:prSet presAssocID="{54D76826-F0DF-476E-9457-7BE1044A9978}" presName="node" presStyleLbl="node1" presStyleIdx="5" presStyleCnt="10" custScaleX="218411" custScaleY="133901" custRadScaleRad="101468" custRadScaleInc="-22293">
        <dgm:presLayoutVars>
          <dgm:bulletEnabled val="1"/>
        </dgm:presLayoutVars>
      </dgm:prSet>
      <dgm:spPr/>
    </dgm:pt>
    <dgm:pt modelId="{871E42BC-56DE-4BC6-A1C4-B8CAC71BBC60}" type="pres">
      <dgm:prSet presAssocID="{54D76826-F0DF-476E-9457-7BE1044A9978}" presName="spNode" presStyleCnt="0"/>
      <dgm:spPr/>
    </dgm:pt>
    <dgm:pt modelId="{5EFF13F4-5A3E-4F69-8DC4-7704E45D3B76}" type="pres">
      <dgm:prSet presAssocID="{5376A6F7-F377-4B1F-B626-2CB0DAF6FC6C}" presName="sibTrans" presStyleLbl="sibTrans1D1" presStyleIdx="5" presStyleCnt="10"/>
      <dgm:spPr/>
    </dgm:pt>
    <dgm:pt modelId="{C687D881-4825-44D7-9671-FDA9884532F3}" type="pres">
      <dgm:prSet presAssocID="{A4D35C6D-8EE5-433A-A909-E17D10788DD2}" presName="node" presStyleLbl="node1" presStyleIdx="6" presStyleCnt="10" custScaleX="218411" custScaleY="133901" custRadScaleRad="96185" custRadScaleInc="85086">
        <dgm:presLayoutVars>
          <dgm:bulletEnabled val="1"/>
        </dgm:presLayoutVars>
      </dgm:prSet>
      <dgm:spPr/>
    </dgm:pt>
    <dgm:pt modelId="{655BFE8C-3A3D-436C-8DC2-D53FB1ADC0CD}" type="pres">
      <dgm:prSet presAssocID="{A4D35C6D-8EE5-433A-A909-E17D10788DD2}" presName="spNode" presStyleCnt="0"/>
      <dgm:spPr/>
    </dgm:pt>
    <dgm:pt modelId="{79FEE987-0F0C-4EF5-95C0-851120DA57FD}" type="pres">
      <dgm:prSet presAssocID="{47CBDF0B-B0F9-49BD-A9B8-8FC3DF27CEAB}" presName="sibTrans" presStyleLbl="sibTrans1D1" presStyleIdx="6" presStyleCnt="10"/>
      <dgm:spPr/>
    </dgm:pt>
    <dgm:pt modelId="{F2AB7A4E-F579-4D6A-8DBE-75AF43B95B18}" type="pres">
      <dgm:prSet presAssocID="{2504FEC4-0655-42A9-AD6C-82DD60F130C2}" presName="node" presStyleLbl="node1" presStyleIdx="7" presStyleCnt="10" custScaleX="218411" custScaleY="133901" custRadScaleRad="96629" custRadScaleInc="65115">
        <dgm:presLayoutVars>
          <dgm:bulletEnabled val="1"/>
        </dgm:presLayoutVars>
      </dgm:prSet>
      <dgm:spPr/>
    </dgm:pt>
    <dgm:pt modelId="{DC02C421-90EC-4AB9-AD05-E2718A7C6866}" type="pres">
      <dgm:prSet presAssocID="{2504FEC4-0655-42A9-AD6C-82DD60F130C2}" presName="spNode" presStyleCnt="0"/>
      <dgm:spPr/>
    </dgm:pt>
    <dgm:pt modelId="{826D7B4B-E22A-490B-B47D-F9A6BB0819FA}" type="pres">
      <dgm:prSet presAssocID="{681AE1BB-FBC7-4F9D-A314-2DFADA9FDD9E}" presName="sibTrans" presStyleLbl="sibTrans1D1" presStyleIdx="7" presStyleCnt="10"/>
      <dgm:spPr/>
    </dgm:pt>
    <dgm:pt modelId="{740CC9A3-0AA8-40C7-9F6E-4E325D8EBB6B}" type="pres">
      <dgm:prSet presAssocID="{DE624D17-94A1-49A8-93B0-7946BA153BEA}" presName="node" presStyleLbl="node1" presStyleIdx="8" presStyleCnt="10" custScaleX="218411" custScaleY="133901">
        <dgm:presLayoutVars>
          <dgm:bulletEnabled val="1"/>
        </dgm:presLayoutVars>
      </dgm:prSet>
      <dgm:spPr/>
    </dgm:pt>
    <dgm:pt modelId="{10E828B7-E42D-4038-86C5-92E7D08D61A7}" type="pres">
      <dgm:prSet presAssocID="{DE624D17-94A1-49A8-93B0-7946BA153BEA}" presName="spNode" presStyleCnt="0"/>
      <dgm:spPr/>
    </dgm:pt>
    <dgm:pt modelId="{75EB9C64-AE34-4903-8191-AD7C0F477503}" type="pres">
      <dgm:prSet presAssocID="{562E4D82-20F7-4061-92EB-FE799C210174}" presName="sibTrans" presStyleLbl="sibTrans1D1" presStyleIdx="8" presStyleCnt="10"/>
      <dgm:spPr/>
    </dgm:pt>
    <dgm:pt modelId="{2D0E04BE-1C7B-43B1-BF4D-91BA93FB5E60}" type="pres">
      <dgm:prSet presAssocID="{0FC4682B-337A-4AF2-A943-BEE0261615FC}" presName="node" presStyleLbl="node1" presStyleIdx="9" presStyleCnt="10" custScaleX="218411" custScaleY="133901" custRadScaleRad="99463" custRadScaleInc="-48217">
        <dgm:presLayoutVars>
          <dgm:bulletEnabled val="1"/>
        </dgm:presLayoutVars>
      </dgm:prSet>
      <dgm:spPr/>
    </dgm:pt>
    <dgm:pt modelId="{D43F51C7-FA4F-4A37-B523-333F362EC594}" type="pres">
      <dgm:prSet presAssocID="{0FC4682B-337A-4AF2-A943-BEE0261615FC}" presName="spNode" presStyleCnt="0"/>
      <dgm:spPr/>
    </dgm:pt>
    <dgm:pt modelId="{FE2B2EF2-09C5-4007-AE08-42F34D04FA2E}" type="pres">
      <dgm:prSet presAssocID="{BF9AD6AE-DA4E-48C3-BA3A-59BBDBE2EB7E}" presName="sibTrans" presStyleLbl="sibTrans1D1" presStyleIdx="9" presStyleCnt="10"/>
      <dgm:spPr/>
    </dgm:pt>
  </dgm:ptLst>
  <dgm:cxnLst>
    <dgm:cxn modelId="{FC068502-B19A-42D2-B443-A2141F73652A}" type="presOf" srcId="{2504FEC4-0655-42A9-AD6C-82DD60F130C2}" destId="{F2AB7A4E-F579-4D6A-8DBE-75AF43B95B18}" srcOrd="0" destOrd="0" presId="urn:microsoft.com/office/officeart/2005/8/layout/cycle5"/>
    <dgm:cxn modelId="{6BAD1103-8F04-4825-B877-2191B8937868}" srcId="{8254FAD1-1FF7-482E-89BC-110E00827FFE}" destId="{E4C6DCF2-3A22-4989-B4FE-9CFA5DEE5A0F}" srcOrd="1" destOrd="0" parTransId="{DE375B30-96CB-4510-89B0-1A1BE16744B7}" sibTransId="{9AE5ABB1-91EE-4367-8405-DA468D1A0B4B}"/>
    <dgm:cxn modelId="{7EC46803-A8D0-4338-892C-197B14ECD75A}" type="presOf" srcId="{2C983BC6-8762-4BD7-ABFA-C49ED9BAF54A}" destId="{B20EB115-6BF9-43A3-8ED5-8A9374E59964}" srcOrd="0" destOrd="0" presId="urn:microsoft.com/office/officeart/2005/8/layout/cycle5"/>
    <dgm:cxn modelId="{A6649A0E-D4AF-42CF-BD7F-8FBBED2EBB01}" srcId="{8254FAD1-1FF7-482E-89BC-110E00827FFE}" destId="{54D76826-F0DF-476E-9457-7BE1044A9978}" srcOrd="5" destOrd="0" parTransId="{256D9864-BE9A-420F-A07A-3934633AC263}" sibTransId="{5376A6F7-F377-4B1F-B626-2CB0DAF6FC6C}"/>
    <dgm:cxn modelId="{C9873E1B-18D4-48A1-9690-CFC4A2D36C6B}" type="presOf" srcId="{0FC4682B-337A-4AF2-A943-BEE0261615FC}" destId="{2D0E04BE-1C7B-43B1-BF4D-91BA93FB5E60}" srcOrd="0" destOrd="0" presId="urn:microsoft.com/office/officeart/2005/8/layout/cycle5"/>
    <dgm:cxn modelId="{120E8621-B065-4F92-AD98-BB038F8BE105}" type="presOf" srcId="{DE624D17-94A1-49A8-93B0-7946BA153BEA}" destId="{740CC9A3-0AA8-40C7-9F6E-4E325D8EBB6B}" srcOrd="0" destOrd="0" presId="urn:microsoft.com/office/officeart/2005/8/layout/cycle5"/>
    <dgm:cxn modelId="{F2611A22-8FE0-45C6-9332-DFF6C9B685F8}" srcId="{8254FAD1-1FF7-482E-89BC-110E00827FFE}" destId="{81772142-83BE-4FAE-9ACC-D519C09B1D58}" srcOrd="0" destOrd="0" parTransId="{2F8AED90-D999-45F6-980F-AC3D3903536D}" sibTransId="{698FEB54-A207-4471-8232-491E2B8C8730}"/>
    <dgm:cxn modelId="{33024226-B2DC-4CC1-813B-610326DB4F14}" type="presOf" srcId="{6C34AD3C-8785-4A8C-86CA-2CCF356CDEFC}" destId="{56BB5ED6-2CA7-4899-BD7C-8C188827C47D}" srcOrd="0" destOrd="0" presId="urn:microsoft.com/office/officeart/2005/8/layout/cycle5"/>
    <dgm:cxn modelId="{93CDC629-EFB2-46EF-A823-FA9E0B1F4D09}" srcId="{8254FAD1-1FF7-482E-89BC-110E00827FFE}" destId="{DE624D17-94A1-49A8-93B0-7946BA153BEA}" srcOrd="8" destOrd="0" parTransId="{24002774-9063-481E-A38F-DAF8C8B991BA}" sibTransId="{562E4D82-20F7-4061-92EB-FE799C210174}"/>
    <dgm:cxn modelId="{4BC2AD39-DB44-4917-932F-E0CBB1E1448C}" type="presOf" srcId="{47CBDF0B-B0F9-49BD-A9B8-8FC3DF27CEAB}" destId="{79FEE987-0F0C-4EF5-95C0-851120DA57FD}" srcOrd="0" destOrd="0" presId="urn:microsoft.com/office/officeart/2005/8/layout/cycle5"/>
    <dgm:cxn modelId="{19F79048-A376-4A24-ACC4-9E7507E12A9E}" srcId="{8254FAD1-1FF7-482E-89BC-110E00827FFE}" destId="{2504FEC4-0655-42A9-AD6C-82DD60F130C2}" srcOrd="7" destOrd="0" parTransId="{1E1A7BEB-3866-4078-A403-40EC5AAE8453}" sibTransId="{681AE1BB-FBC7-4F9D-A314-2DFADA9FDD9E}"/>
    <dgm:cxn modelId="{A12F6C4E-686D-426A-B902-8E944ACC9009}" type="presOf" srcId="{681AE1BB-FBC7-4F9D-A314-2DFADA9FDD9E}" destId="{826D7B4B-E22A-490B-B47D-F9A6BB0819FA}" srcOrd="0" destOrd="0" presId="urn:microsoft.com/office/officeart/2005/8/layout/cycle5"/>
    <dgm:cxn modelId="{1CB9D252-8A4F-4DCF-8591-F8ADAC774649}" srcId="{8254FAD1-1FF7-482E-89BC-110E00827FFE}" destId="{0FC4682B-337A-4AF2-A943-BEE0261615FC}" srcOrd="9" destOrd="0" parTransId="{D7006C63-0B28-48FB-8C1D-5F07F6E30189}" sibTransId="{BF9AD6AE-DA4E-48C3-BA3A-59BBDBE2EB7E}"/>
    <dgm:cxn modelId="{92FA3156-5ED4-4425-846F-6B4E1089D176}" srcId="{8254FAD1-1FF7-482E-89BC-110E00827FFE}" destId="{A4D35C6D-8EE5-433A-A909-E17D10788DD2}" srcOrd="6" destOrd="0" parTransId="{6E20E07C-38C0-464D-B58B-A71A3FED1233}" sibTransId="{47CBDF0B-B0F9-49BD-A9B8-8FC3DF27CEAB}"/>
    <dgm:cxn modelId="{22656463-53BF-4B90-9910-E912DC95C326}" type="presOf" srcId="{E4C6DCF2-3A22-4989-B4FE-9CFA5DEE5A0F}" destId="{5277055D-8698-4D50-A482-EB71C4C0C3D6}" srcOrd="0" destOrd="0" presId="urn:microsoft.com/office/officeart/2005/8/layout/cycle5"/>
    <dgm:cxn modelId="{91077563-49DC-4021-BA34-A68CF9EAE22D}" srcId="{8254FAD1-1FF7-482E-89BC-110E00827FFE}" destId="{F27BF4A0-52E9-49C3-9B6D-2B8D8275F943}" srcOrd="4" destOrd="0" parTransId="{9D8F38D1-8F0F-4399-8DAC-BD0169A3D834}" sibTransId="{2C983BC6-8762-4BD7-ABFA-C49ED9BAF54A}"/>
    <dgm:cxn modelId="{0AC19B6F-23A9-4DED-92E8-4DF37991F751}" type="presOf" srcId="{192191CB-CB4B-4789-BCF5-89F2A226440D}" destId="{5C088600-4EFB-461B-90A9-B875C93290EB}" srcOrd="0" destOrd="0" presId="urn:microsoft.com/office/officeart/2005/8/layout/cycle5"/>
    <dgm:cxn modelId="{CC7FFE7B-D33C-4A53-AE7B-BE8059AC8B34}" type="presOf" srcId="{BF9AD6AE-DA4E-48C3-BA3A-59BBDBE2EB7E}" destId="{FE2B2EF2-09C5-4007-AE08-42F34D04FA2E}" srcOrd="0" destOrd="0" presId="urn:microsoft.com/office/officeart/2005/8/layout/cycle5"/>
    <dgm:cxn modelId="{8C82A085-0E05-4B90-8292-ECC836122779}" srcId="{8254FAD1-1FF7-482E-89BC-110E00827FFE}" destId="{D1DB5A78-10A1-4250-A994-712F1CB5E735}" srcOrd="3" destOrd="0" parTransId="{516267A7-9C4B-4E22-8A0D-BF562316A8C1}" sibTransId="{192191CB-CB4B-4789-BCF5-89F2A226440D}"/>
    <dgm:cxn modelId="{B416E985-1C94-4EB5-964C-49CDC016C515}" type="presOf" srcId="{5376A6F7-F377-4B1F-B626-2CB0DAF6FC6C}" destId="{5EFF13F4-5A3E-4F69-8DC4-7704E45D3B76}" srcOrd="0" destOrd="0" presId="urn:microsoft.com/office/officeart/2005/8/layout/cycle5"/>
    <dgm:cxn modelId="{1FC74F9D-FA4E-4C9B-BCB9-7FAE8E245FA4}" type="presOf" srcId="{9AE5ABB1-91EE-4367-8405-DA468D1A0B4B}" destId="{1809AEBA-7F88-4792-830F-65E2FB3CFC43}" srcOrd="0" destOrd="0" presId="urn:microsoft.com/office/officeart/2005/8/layout/cycle5"/>
    <dgm:cxn modelId="{5492F6AA-742D-4920-8320-02D8D8D891EC}" type="presOf" srcId="{A4D35C6D-8EE5-433A-A909-E17D10788DD2}" destId="{C687D881-4825-44D7-9671-FDA9884532F3}" srcOrd="0" destOrd="0" presId="urn:microsoft.com/office/officeart/2005/8/layout/cycle5"/>
    <dgm:cxn modelId="{6F1D39AF-2DC8-4A79-9378-8CBC5CAEA752}" type="presOf" srcId="{F27BF4A0-52E9-49C3-9B6D-2B8D8275F943}" destId="{08E7A540-09ED-4BBF-B198-BE58B1160617}" srcOrd="0" destOrd="0" presId="urn:microsoft.com/office/officeart/2005/8/layout/cycle5"/>
    <dgm:cxn modelId="{F45BBCBA-F5F4-4DF1-B670-B3D9799B892A}" type="presOf" srcId="{54D76826-F0DF-476E-9457-7BE1044A9978}" destId="{7DE5608F-0828-4FFF-8561-D6975ACD9134}" srcOrd="0" destOrd="0" presId="urn:microsoft.com/office/officeart/2005/8/layout/cycle5"/>
    <dgm:cxn modelId="{38B3BAC2-805D-4F7F-8729-CC2CF69ACCE5}" type="presOf" srcId="{408E1CDA-7592-4B0A-9034-3797FB78B893}" destId="{D83A7EA5-D03B-4B24-8A2E-35BA6DEE2C6F}" srcOrd="0" destOrd="0" presId="urn:microsoft.com/office/officeart/2005/8/layout/cycle5"/>
    <dgm:cxn modelId="{8803E4C6-CA71-4707-B31A-FC5516B0D621}" type="presOf" srcId="{562E4D82-20F7-4061-92EB-FE799C210174}" destId="{75EB9C64-AE34-4903-8191-AD7C0F477503}" srcOrd="0" destOrd="0" presId="urn:microsoft.com/office/officeart/2005/8/layout/cycle5"/>
    <dgm:cxn modelId="{5BB0CBC8-AC47-497A-8502-EF5D0721F9A5}" type="presOf" srcId="{698FEB54-A207-4471-8232-491E2B8C8730}" destId="{C54CD7B0-D7D7-469C-9B01-06D8F3289AAE}" srcOrd="0" destOrd="0" presId="urn:microsoft.com/office/officeart/2005/8/layout/cycle5"/>
    <dgm:cxn modelId="{54B03CD0-A460-4457-A642-178156E1D3F4}" type="presOf" srcId="{81772142-83BE-4FAE-9ACC-D519C09B1D58}" destId="{F2D8A58B-17C8-4C5B-A118-E70BA2A42E58}" srcOrd="0" destOrd="0" presId="urn:microsoft.com/office/officeart/2005/8/layout/cycle5"/>
    <dgm:cxn modelId="{9549A1D1-5116-4256-9341-463879047921}" type="presOf" srcId="{8254FAD1-1FF7-482E-89BC-110E00827FFE}" destId="{74E966BA-B681-4EA9-A02E-69571885B842}" srcOrd="0" destOrd="0" presId="urn:microsoft.com/office/officeart/2005/8/layout/cycle5"/>
    <dgm:cxn modelId="{83AC01E1-68CC-4F9D-9C96-44B18E36F582}" type="presOf" srcId="{D1DB5A78-10A1-4250-A994-712F1CB5E735}" destId="{4370457A-985E-414E-AD1D-CED1E1C87823}" srcOrd="0" destOrd="0" presId="urn:microsoft.com/office/officeart/2005/8/layout/cycle5"/>
    <dgm:cxn modelId="{8DCC65E4-FC37-485B-AC19-27F96F3B4B27}" srcId="{8254FAD1-1FF7-482E-89BC-110E00827FFE}" destId="{6C34AD3C-8785-4A8C-86CA-2CCF356CDEFC}" srcOrd="2" destOrd="0" parTransId="{2C205C85-EBE3-4824-A156-2BBE102AF4B0}" sibTransId="{408E1CDA-7592-4B0A-9034-3797FB78B893}"/>
    <dgm:cxn modelId="{2A2AA116-B2AC-4DEF-83DE-747AD7A40651}" type="presParOf" srcId="{74E966BA-B681-4EA9-A02E-69571885B842}" destId="{F2D8A58B-17C8-4C5B-A118-E70BA2A42E58}" srcOrd="0" destOrd="0" presId="urn:microsoft.com/office/officeart/2005/8/layout/cycle5"/>
    <dgm:cxn modelId="{14CB8C27-0A2D-46EF-AD79-6CDDCBD1CCA1}" type="presParOf" srcId="{74E966BA-B681-4EA9-A02E-69571885B842}" destId="{E1DFE8C4-2FF5-4629-B8AD-D45DA78DCEFD}" srcOrd="1" destOrd="0" presId="urn:microsoft.com/office/officeart/2005/8/layout/cycle5"/>
    <dgm:cxn modelId="{25FC0834-3E98-4F5A-8213-0FDC6C315BEC}" type="presParOf" srcId="{74E966BA-B681-4EA9-A02E-69571885B842}" destId="{C54CD7B0-D7D7-469C-9B01-06D8F3289AAE}" srcOrd="2" destOrd="0" presId="urn:microsoft.com/office/officeart/2005/8/layout/cycle5"/>
    <dgm:cxn modelId="{F44FA94C-0866-4D21-8576-F51CD0C8ED01}" type="presParOf" srcId="{74E966BA-B681-4EA9-A02E-69571885B842}" destId="{5277055D-8698-4D50-A482-EB71C4C0C3D6}" srcOrd="3" destOrd="0" presId="urn:microsoft.com/office/officeart/2005/8/layout/cycle5"/>
    <dgm:cxn modelId="{CF614E37-5A4C-4B60-AE71-D28804C8CA47}" type="presParOf" srcId="{74E966BA-B681-4EA9-A02E-69571885B842}" destId="{292D67C2-5FED-42AA-BD3E-3F9C4252E8C4}" srcOrd="4" destOrd="0" presId="urn:microsoft.com/office/officeart/2005/8/layout/cycle5"/>
    <dgm:cxn modelId="{E19D6443-DBA9-4711-9C33-4EC8830EA011}" type="presParOf" srcId="{74E966BA-B681-4EA9-A02E-69571885B842}" destId="{1809AEBA-7F88-4792-830F-65E2FB3CFC43}" srcOrd="5" destOrd="0" presId="urn:microsoft.com/office/officeart/2005/8/layout/cycle5"/>
    <dgm:cxn modelId="{372766C4-FCEA-4040-A700-A3C800F9AE9C}" type="presParOf" srcId="{74E966BA-B681-4EA9-A02E-69571885B842}" destId="{56BB5ED6-2CA7-4899-BD7C-8C188827C47D}" srcOrd="6" destOrd="0" presId="urn:microsoft.com/office/officeart/2005/8/layout/cycle5"/>
    <dgm:cxn modelId="{EADA261E-83E4-418B-981A-CD8D2709B7B3}" type="presParOf" srcId="{74E966BA-B681-4EA9-A02E-69571885B842}" destId="{B6ACDEB2-909C-45CC-B281-A121DD58952C}" srcOrd="7" destOrd="0" presId="urn:microsoft.com/office/officeart/2005/8/layout/cycle5"/>
    <dgm:cxn modelId="{D88B46EC-E11F-433B-9A6A-22E9B5AB37F1}" type="presParOf" srcId="{74E966BA-B681-4EA9-A02E-69571885B842}" destId="{D83A7EA5-D03B-4B24-8A2E-35BA6DEE2C6F}" srcOrd="8" destOrd="0" presId="urn:microsoft.com/office/officeart/2005/8/layout/cycle5"/>
    <dgm:cxn modelId="{2BA82E1D-F247-4B7D-BFA2-7012BDDE0055}" type="presParOf" srcId="{74E966BA-B681-4EA9-A02E-69571885B842}" destId="{4370457A-985E-414E-AD1D-CED1E1C87823}" srcOrd="9" destOrd="0" presId="urn:microsoft.com/office/officeart/2005/8/layout/cycle5"/>
    <dgm:cxn modelId="{DEA022B2-B13C-431E-BE81-1BB9F3816972}" type="presParOf" srcId="{74E966BA-B681-4EA9-A02E-69571885B842}" destId="{6F461310-0821-495B-908E-372C606B064E}" srcOrd="10" destOrd="0" presId="urn:microsoft.com/office/officeart/2005/8/layout/cycle5"/>
    <dgm:cxn modelId="{2812F343-5DCC-42F7-AE57-856E1C240507}" type="presParOf" srcId="{74E966BA-B681-4EA9-A02E-69571885B842}" destId="{5C088600-4EFB-461B-90A9-B875C93290EB}" srcOrd="11" destOrd="0" presId="urn:microsoft.com/office/officeart/2005/8/layout/cycle5"/>
    <dgm:cxn modelId="{8D3D4891-E667-4798-BD5A-14FAF58E9747}" type="presParOf" srcId="{74E966BA-B681-4EA9-A02E-69571885B842}" destId="{08E7A540-09ED-4BBF-B198-BE58B1160617}" srcOrd="12" destOrd="0" presId="urn:microsoft.com/office/officeart/2005/8/layout/cycle5"/>
    <dgm:cxn modelId="{7BE4F3D9-1FFE-403B-A049-53013AF5E69E}" type="presParOf" srcId="{74E966BA-B681-4EA9-A02E-69571885B842}" destId="{14CA6CE5-BFC6-483A-A05B-B3F8052FF225}" srcOrd="13" destOrd="0" presId="urn:microsoft.com/office/officeart/2005/8/layout/cycle5"/>
    <dgm:cxn modelId="{6283B910-A44D-41BD-9EB7-F2956D5B060A}" type="presParOf" srcId="{74E966BA-B681-4EA9-A02E-69571885B842}" destId="{B20EB115-6BF9-43A3-8ED5-8A9374E59964}" srcOrd="14" destOrd="0" presId="urn:microsoft.com/office/officeart/2005/8/layout/cycle5"/>
    <dgm:cxn modelId="{7C74034A-2E33-4C6D-97A2-33FAC59D651A}" type="presParOf" srcId="{74E966BA-B681-4EA9-A02E-69571885B842}" destId="{7DE5608F-0828-4FFF-8561-D6975ACD9134}" srcOrd="15" destOrd="0" presId="urn:microsoft.com/office/officeart/2005/8/layout/cycle5"/>
    <dgm:cxn modelId="{F7E9BEC9-A324-4C33-A54A-8347B08F118A}" type="presParOf" srcId="{74E966BA-B681-4EA9-A02E-69571885B842}" destId="{871E42BC-56DE-4BC6-A1C4-B8CAC71BBC60}" srcOrd="16" destOrd="0" presId="urn:microsoft.com/office/officeart/2005/8/layout/cycle5"/>
    <dgm:cxn modelId="{6A5CF56B-7B2B-44A1-8C3D-0376E17EDD70}" type="presParOf" srcId="{74E966BA-B681-4EA9-A02E-69571885B842}" destId="{5EFF13F4-5A3E-4F69-8DC4-7704E45D3B76}" srcOrd="17" destOrd="0" presId="urn:microsoft.com/office/officeart/2005/8/layout/cycle5"/>
    <dgm:cxn modelId="{2993C771-1FDA-483E-9188-119B4EA98547}" type="presParOf" srcId="{74E966BA-B681-4EA9-A02E-69571885B842}" destId="{C687D881-4825-44D7-9671-FDA9884532F3}" srcOrd="18" destOrd="0" presId="urn:microsoft.com/office/officeart/2005/8/layout/cycle5"/>
    <dgm:cxn modelId="{39D046DE-63B2-4062-90B2-800CDDBD663B}" type="presParOf" srcId="{74E966BA-B681-4EA9-A02E-69571885B842}" destId="{655BFE8C-3A3D-436C-8DC2-D53FB1ADC0CD}" srcOrd="19" destOrd="0" presId="urn:microsoft.com/office/officeart/2005/8/layout/cycle5"/>
    <dgm:cxn modelId="{A8E2EE65-A1BD-4F0E-8EB7-5BD69754A9DE}" type="presParOf" srcId="{74E966BA-B681-4EA9-A02E-69571885B842}" destId="{79FEE987-0F0C-4EF5-95C0-851120DA57FD}" srcOrd="20" destOrd="0" presId="urn:microsoft.com/office/officeart/2005/8/layout/cycle5"/>
    <dgm:cxn modelId="{097DCB7E-7F27-4F08-80A4-6DB6129917DC}" type="presParOf" srcId="{74E966BA-B681-4EA9-A02E-69571885B842}" destId="{F2AB7A4E-F579-4D6A-8DBE-75AF43B95B18}" srcOrd="21" destOrd="0" presId="urn:microsoft.com/office/officeart/2005/8/layout/cycle5"/>
    <dgm:cxn modelId="{FCA43916-6D77-48C9-9D42-9CADE92E07EC}" type="presParOf" srcId="{74E966BA-B681-4EA9-A02E-69571885B842}" destId="{DC02C421-90EC-4AB9-AD05-E2718A7C6866}" srcOrd="22" destOrd="0" presId="urn:microsoft.com/office/officeart/2005/8/layout/cycle5"/>
    <dgm:cxn modelId="{8C47628B-1C27-4A9E-80A2-432166B5C8B0}" type="presParOf" srcId="{74E966BA-B681-4EA9-A02E-69571885B842}" destId="{826D7B4B-E22A-490B-B47D-F9A6BB0819FA}" srcOrd="23" destOrd="0" presId="urn:microsoft.com/office/officeart/2005/8/layout/cycle5"/>
    <dgm:cxn modelId="{08067E9E-C791-4E7E-9A29-8F98D7B66528}" type="presParOf" srcId="{74E966BA-B681-4EA9-A02E-69571885B842}" destId="{740CC9A3-0AA8-40C7-9F6E-4E325D8EBB6B}" srcOrd="24" destOrd="0" presId="urn:microsoft.com/office/officeart/2005/8/layout/cycle5"/>
    <dgm:cxn modelId="{696C0057-CD4F-4692-8331-4F80A82B11D6}" type="presParOf" srcId="{74E966BA-B681-4EA9-A02E-69571885B842}" destId="{10E828B7-E42D-4038-86C5-92E7D08D61A7}" srcOrd="25" destOrd="0" presId="urn:microsoft.com/office/officeart/2005/8/layout/cycle5"/>
    <dgm:cxn modelId="{D497BE13-2441-41FF-A6AD-A9D7AFC52C9B}" type="presParOf" srcId="{74E966BA-B681-4EA9-A02E-69571885B842}" destId="{75EB9C64-AE34-4903-8191-AD7C0F477503}" srcOrd="26" destOrd="0" presId="urn:microsoft.com/office/officeart/2005/8/layout/cycle5"/>
    <dgm:cxn modelId="{9658A607-C6DB-4560-9E1F-A107B618D07A}" type="presParOf" srcId="{74E966BA-B681-4EA9-A02E-69571885B842}" destId="{2D0E04BE-1C7B-43B1-BF4D-91BA93FB5E60}" srcOrd="27" destOrd="0" presId="urn:microsoft.com/office/officeart/2005/8/layout/cycle5"/>
    <dgm:cxn modelId="{5607685C-C50D-4FD4-BBFB-94FEA84D26EA}" type="presParOf" srcId="{74E966BA-B681-4EA9-A02E-69571885B842}" destId="{D43F51C7-FA4F-4A37-B523-333F362EC594}" srcOrd="28" destOrd="0" presId="urn:microsoft.com/office/officeart/2005/8/layout/cycle5"/>
    <dgm:cxn modelId="{8D775A5F-FC40-4CB2-9C42-55FF60A34A70}" type="presParOf" srcId="{74E966BA-B681-4EA9-A02E-69571885B842}" destId="{FE2B2EF2-09C5-4007-AE08-42F34D04FA2E}" srcOrd="29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54FAD1-1FF7-482E-89BC-110E00827FFE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81772142-83BE-4FAE-9ACC-D519C09B1D58}">
      <dgm:prSet phldrT="[Teksti]" custT="1"/>
      <dgm:spPr>
        <a:solidFill>
          <a:schemeClr val="tx2"/>
        </a:solidFill>
      </dgm:spPr>
      <dgm:t>
        <a:bodyPr/>
        <a:lstStyle/>
        <a:p>
          <a:r>
            <a:rPr lang="fi-FI" sz="1600" dirty="0"/>
            <a:t>Hallituksen kokous; kevätkauden toimintasuunnitelma</a:t>
          </a:r>
        </a:p>
      </dgm:t>
    </dgm:pt>
    <dgm:pt modelId="{2F8AED90-D999-45F6-980F-AC3D3903536D}" type="parTrans" cxnId="{F2611A22-8FE0-45C6-9332-DFF6C9B685F8}">
      <dgm:prSet/>
      <dgm:spPr/>
      <dgm:t>
        <a:bodyPr/>
        <a:lstStyle/>
        <a:p>
          <a:endParaRPr lang="fi-FI"/>
        </a:p>
      </dgm:t>
    </dgm:pt>
    <dgm:pt modelId="{698FEB54-A207-4471-8232-491E2B8C8730}" type="sibTrans" cxnId="{F2611A22-8FE0-45C6-9332-DFF6C9B685F8}">
      <dgm:prSet/>
      <dgm:spPr/>
      <dgm:t>
        <a:bodyPr/>
        <a:lstStyle/>
        <a:p>
          <a:endParaRPr lang="fi-FI"/>
        </a:p>
      </dgm:t>
    </dgm:pt>
    <dgm:pt modelId="{D1DB5A78-10A1-4250-A994-712F1CB5E735}">
      <dgm:prSet phldrT="[Teksti]" custT="1"/>
      <dgm:spPr>
        <a:solidFill>
          <a:schemeClr val="bg2"/>
        </a:solidFill>
      </dgm:spPr>
      <dgm:t>
        <a:bodyPr/>
        <a:lstStyle/>
        <a:p>
          <a:r>
            <a:rPr lang="fi-FI" sz="1600" dirty="0"/>
            <a:t>Ajankohtaiset tapahtumat; Ystävänpäivä?</a:t>
          </a:r>
        </a:p>
      </dgm:t>
    </dgm:pt>
    <dgm:pt modelId="{516267A7-9C4B-4E22-8A0D-BF562316A8C1}" type="parTrans" cxnId="{8C82A085-0E05-4B90-8292-ECC836122779}">
      <dgm:prSet/>
      <dgm:spPr/>
      <dgm:t>
        <a:bodyPr/>
        <a:lstStyle/>
        <a:p>
          <a:endParaRPr lang="fi-FI"/>
        </a:p>
      </dgm:t>
    </dgm:pt>
    <dgm:pt modelId="{192191CB-CB4B-4789-BCF5-89F2A226440D}" type="sibTrans" cxnId="{8C82A085-0E05-4B90-8292-ECC836122779}">
      <dgm:prSet/>
      <dgm:spPr/>
      <dgm:t>
        <a:bodyPr/>
        <a:lstStyle/>
        <a:p>
          <a:endParaRPr lang="fi-FI"/>
        </a:p>
      </dgm:t>
    </dgm:pt>
    <dgm:pt modelId="{54D76826-F0DF-476E-9457-7BE1044A9978}">
      <dgm:prSet phldrT="[Teksti]" custT="1"/>
      <dgm:spPr>
        <a:solidFill>
          <a:schemeClr val="bg2"/>
        </a:solidFill>
      </dgm:spPr>
      <dgm:t>
        <a:bodyPr/>
        <a:lstStyle/>
        <a:p>
          <a:r>
            <a:rPr lang="fi-FI" sz="1600" dirty="0"/>
            <a:t>Talvinen tapahtuma</a:t>
          </a:r>
        </a:p>
      </dgm:t>
    </dgm:pt>
    <dgm:pt modelId="{256D9864-BE9A-420F-A07A-3934633AC263}" type="parTrans" cxnId="{A6649A0E-D4AF-42CF-BD7F-8FBBED2EBB01}">
      <dgm:prSet/>
      <dgm:spPr/>
      <dgm:t>
        <a:bodyPr/>
        <a:lstStyle/>
        <a:p>
          <a:endParaRPr lang="fi-FI"/>
        </a:p>
      </dgm:t>
    </dgm:pt>
    <dgm:pt modelId="{5376A6F7-F377-4B1F-B626-2CB0DAF6FC6C}" type="sibTrans" cxnId="{A6649A0E-D4AF-42CF-BD7F-8FBBED2EBB01}">
      <dgm:prSet/>
      <dgm:spPr/>
      <dgm:t>
        <a:bodyPr/>
        <a:lstStyle/>
        <a:p>
          <a:endParaRPr lang="fi-FI"/>
        </a:p>
      </dgm:t>
    </dgm:pt>
    <dgm:pt modelId="{A4D35C6D-8EE5-433A-A909-E17D10788DD2}">
      <dgm:prSet phldrT="[Teksti]" custT="1"/>
      <dgm:spPr>
        <a:solidFill>
          <a:schemeClr val="tx2"/>
        </a:solidFill>
      </dgm:spPr>
      <dgm:t>
        <a:bodyPr/>
        <a:lstStyle/>
        <a:p>
          <a:r>
            <a:rPr lang="fi-FI" sz="1600" dirty="0"/>
            <a:t>Vaalikokous; seuraavan kauden hallitus</a:t>
          </a:r>
        </a:p>
      </dgm:t>
    </dgm:pt>
    <dgm:pt modelId="{6E20E07C-38C0-464D-B58B-A71A3FED1233}" type="parTrans" cxnId="{92FA3156-5ED4-4425-846F-6B4E1089D176}">
      <dgm:prSet/>
      <dgm:spPr/>
      <dgm:t>
        <a:bodyPr/>
        <a:lstStyle/>
        <a:p>
          <a:endParaRPr lang="fi-FI"/>
        </a:p>
      </dgm:t>
    </dgm:pt>
    <dgm:pt modelId="{47CBDF0B-B0F9-49BD-A9B8-8FC3DF27CEAB}" type="sibTrans" cxnId="{92FA3156-5ED4-4425-846F-6B4E1089D176}">
      <dgm:prSet/>
      <dgm:spPr/>
      <dgm:t>
        <a:bodyPr/>
        <a:lstStyle/>
        <a:p>
          <a:endParaRPr lang="fi-FI"/>
        </a:p>
      </dgm:t>
    </dgm:pt>
    <dgm:pt modelId="{2504FEC4-0655-42A9-AD6C-82DD60F130C2}">
      <dgm:prSet phldrT="[Teksti]" custT="1"/>
      <dgm:spPr>
        <a:solidFill>
          <a:schemeClr val="accent3"/>
        </a:solidFill>
      </dgm:spPr>
      <dgm:t>
        <a:bodyPr/>
        <a:lstStyle/>
        <a:p>
          <a:r>
            <a:rPr lang="fi-FI" sz="1600" dirty="0"/>
            <a:t>Rauhanjuliste + Stipendit- kouluyhteys</a:t>
          </a:r>
        </a:p>
      </dgm:t>
    </dgm:pt>
    <dgm:pt modelId="{1E1A7BEB-3866-4078-A403-40EC5AAE8453}" type="parTrans" cxnId="{19F79048-A376-4A24-ACC4-9E7507E12A9E}">
      <dgm:prSet/>
      <dgm:spPr/>
      <dgm:t>
        <a:bodyPr/>
        <a:lstStyle/>
        <a:p>
          <a:endParaRPr lang="fi-FI"/>
        </a:p>
      </dgm:t>
    </dgm:pt>
    <dgm:pt modelId="{681AE1BB-FBC7-4F9D-A314-2DFADA9FDD9E}" type="sibTrans" cxnId="{19F79048-A376-4A24-ACC4-9E7507E12A9E}">
      <dgm:prSet/>
      <dgm:spPr/>
      <dgm:t>
        <a:bodyPr/>
        <a:lstStyle/>
        <a:p>
          <a:endParaRPr lang="fi-FI"/>
        </a:p>
      </dgm:t>
    </dgm:pt>
    <dgm:pt modelId="{F27BF4A0-52E9-49C3-9B6D-2B8D8275F943}">
      <dgm:prSet phldrT="[Teksti]" custT="1"/>
      <dgm:spPr>
        <a:solidFill>
          <a:schemeClr val="tx2"/>
        </a:solidFill>
      </dgm:spPr>
      <dgm:t>
        <a:bodyPr/>
        <a:lstStyle/>
        <a:p>
          <a:r>
            <a:rPr lang="fi-FI" sz="1600" dirty="0"/>
            <a:t>Hallituksen kokous ja klubi-ilta</a:t>
          </a:r>
        </a:p>
      </dgm:t>
    </dgm:pt>
    <dgm:pt modelId="{9D8F38D1-8F0F-4399-8DAC-BD0169A3D834}" type="parTrans" cxnId="{91077563-49DC-4021-BA34-A68CF9EAE22D}">
      <dgm:prSet/>
      <dgm:spPr/>
      <dgm:t>
        <a:bodyPr/>
        <a:lstStyle/>
        <a:p>
          <a:endParaRPr lang="fi-FI"/>
        </a:p>
      </dgm:t>
    </dgm:pt>
    <dgm:pt modelId="{2C983BC6-8762-4BD7-ABFA-C49ED9BAF54A}" type="sibTrans" cxnId="{91077563-49DC-4021-BA34-A68CF9EAE22D}">
      <dgm:prSet/>
      <dgm:spPr/>
      <dgm:t>
        <a:bodyPr/>
        <a:lstStyle/>
        <a:p>
          <a:endParaRPr lang="fi-FI"/>
        </a:p>
      </dgm:t>
    </dgm:pt>
    <dgm:pt modelId="{E4C6DCF2-3A22-4989-B4FE-9CFA5DEE5A0F}">
      <dgm:prSet phldrT="[Teksti]" custT="1"/>
      <dgm:spPr>
        <a:solidFill>
          <a:schemeClr val="tx2"/>
        </a:solidFill>
      </dgm:spPr>
      <dgm:t>
        <a:bodyPr/>
        <a:lstStyle/>
        <a:p>
          <a:r>
            <a:rPr lang="fi-FI" sz="1600" dirty="0"/>
            <a:t>Klubi-ilta; hallituksen kokouksen asiat</a:t>
          </a:r>
        </a:p>
      </dgm:t>
    </dgm:pt>
    <dgm:pt modelId="{DE375B30-96CB-4510-89B0-1A1BE16744B7}" type="parTrans" cxnId="{6BAD1103-8F04-4825-B877-2191B8937868}">
      <dgm:prSet/>
      <dgm:spPr/>
      <dgm:t>
        <a:bodyPr/>
        <a:lstStyle/>
        <a:p>
          <a:endParaRPr lang="fi-FI"/>
        </a:p>
      </dgm:t>
    </dgm:pt>
    <dgm:pt modelId="{9AE5ABB1-91EE-4367-8405-DA468D1A0B4B}" type="sibTrans" cxnId="{6BAD1103-8F04-4825-B877-2191B8937868}">
      <dgm:prSet/>
      <dgm:spPr/>
      <dgm:t>
        <a:bodyPr/>
        <a:lstStyle/>
        <a:p>
          <a:endParaRPr lang="fi-FI"/>
        </a:p>
      </dgm:t>
    </dgm:pt>
    <dgm:pt modelId="{DE624D17-94A1-49A8-93B0-7946BA153BEA}">
      <dgm:prSet phldrT="[Teksti]" custT="1"/>
      <dgm:spPr>
        <a:solidFill>
          <a:schemeClr val="bg2"/>
        </a:solidFill>
      </dgm:spPr>
      <dgm:t>
        <a:bodyPr/>
        <a:lstStyle/>
        <a:p>
          <a:r>
            <a:rPr lang="fi-FI" sz="1600" dirty="0"/>
            <a:t>Kevättempaus?</a:t>
          </a:r>
        </a:p>
      </dgm:t>
    </dgm:pt>
    <dgm:pt modelId="{24002774-9063-481E-A38F-DAF8C8B991BA}" type="parTrans" cxnId="{93CDC629-EFB2-46EF-A823-FA9E0B1F4D09}">
      <dgm:prSet/>
      <dgm:spPr/>
      <dgm:t>
        <a:bodyPr/>
        <a:lstStyle/>
        <a:p>
          <a:endParaRPr lang="fi-FI"/>
        </a:p>
      </dgm:t>
    </dgm:pt>
    <dgm:pt modelId="{562E4D82-20F7-4061-92EB-FE799C210174}" type="sibTrans" cxnId="{93CDC629-EFB2-46EF-A823-FA9E0B1F4D09}">
      <dgm:prSet/>
      <dgm:spPr/>
      <dgm:t>
        <a:bodyPr/>
        <a:lstStyle/>
        <a:p>
          <a:endParaRPr lang="fi-FI"/>
        </a:p>
      </dgm:t>
    </dgm:pt>
    <dgm:pt modelId="{0FC4682B-337A-4AF2-A943-BEE0261615FC}">
      <dgm:prSet custT="1"/>
      <dgm:spPr>
        <a:solidFill>
          <a:schemeClr val="accent3"/>
        </a:solidFill>
      </dgm:spPr>
      <dgm:t>
        <a:bodyPr/>
        <a:lstStyle/>
        <a:p>
          <a:r>
            <a:rPr lang="fi-FI" sz="1600" dirty="0"/>
            <a:t>Kauden päätös</a:t>
          </a:r>
        </a:p>
      </dgm:t>
    </dgm:pt>
    <dgm:pt modelId="{D7006C63-0B28-48FB-8C1D-5F07F6E30189}" type="parTrans" cxnId="{1CB9D252-8A4F-4DCF-8591-F8ADAC774649}">
      <dgm:prSet/>
      <dgm:spPr/>
      <dgm:t>
        <a:bodyPr/>
        <a:lstStyle/>
        <a:p>
          <a:endParaRPr lang="fi-FI"/>
        </a:p>
      </dgm:t>
    </dgm:pt>
    <dgm:pt modelId="{BF9AD6AE-DA4E-48C3-BA3A-59BBDBE2EB7E}" type="sibTrans" cxnId="{1CB9D252-8A4F-4DCF-8591-F8ADAC774649}">
      <dgm:prSet/>
      <dgm:spPr/>
      <dgm:t>
        <a:bodyPr/>
        <a:lstStyle/>
        <a:p>
          <a:endParaRPr lang="fi-FI"/>
        </a:p>
      </dgm:t>
    </dgm:pt>
    <dgm:pt modelId="{6C34AD3C-8785-4A8C-86CA-2CCF356CDEFC}">
      <dgm:prSet phldrT="[Teksti]" custT="1"/>
      <dgm:spPr>
        <a:solidFill>
          <a:schemeClr val="bg2"/>
        </a:solidFill>
      </dgm:spPr>
      <dgm:t>
        <a:bodyPr/>
        <a:lstStyle/>
        <a:p>
          <a:r>
            <a:rPr lang="fi-FI" sz="1600" dirty="0"/>
            <a:t>Talvinen lastentapahtuma</a:t>
          </a:r>
        </a:p>
      </dgm:t>
    </dgm:pt>
    <dgm:pt modelId="{2C205C85-EBE3-4824-A156-2BBE102AF4B0}" type="parTrans" cxnId="{8DCC65E4-FC37-485B-AC19-27F96F3B4B27}">
      <dgm:prSet/>
      <dgm:spPr/>
      <dgm:t>
        <a:bodyPr/>
        <a:lstStyle/>
        <a:p>
          <a:endParaRPr lang="fi-FI"/>
        </a:p>
      </dgm:t>
    </dgm:pt>
    <dgm:pt modelId="{408E1CDA-7592-4B0A-9034-3797FB78B893}" type="sibTrans" cxnId="{8DCC65E4-FC37-485B-AC19-27F96F3B4B27}">
      <dgm:prSet/>
      <dgm:spPr/>
      <dgm:t>
        <a:bodyPr/>
        <a:lstStyle/>
        <a:p>
          <a:endParaRPr lang="fi-FI"/>
        </a:p>
      </dgm:t>
    </dgm:pt>
    <dgm:pt modelId="{74E966BA-B681-4EA9-A02E-69571885B842}" type="pres">
      <dgm:prSet presAssocID="{8254FAD1-1FF7-482E-89BC-110E00827FFE}" presName="cycle" presStyleCnt="0">
        <dgm:presLayoutVars>
          <dgm:dir/>
          <dgm:resizeHandles val="exact"/>
        </dgm:presLayoutVars>
      </dgm:prSet>
      <dgm:spPr/>
    </dgm:pt>
    <dgm:pt modelId="{F2D8A58B-17C8-4C5B-A118-E70BA2A42E58}" type="pres">
      <dgm:prSet presAssocID="{81772142-83BE-4FAE-9ACC-D519C09B1D58}" presName="node" presStyleLbl="node1" presStyleIdx="0" presStyleCnt="10" custScaleX="253013" custScaleY="133901">
        <dgm:presLayoutVars>
          <dgm:bulletEnabled val="1"/>
        </dgm:presLayoutVars>
      </dgm:prSet>
      <dgm:spPr/>
    </dgm:pt>
    <dgm:pt modelId="{E1DFE8C4-2FF5-4629-B8AD-D45DA78DCEFD}" type="pres">
      <dgm:prSet presAssocID="{81772142-83BE-4FAE-9ACC-D519C09B1D58}" presName="spNode" presStyleCnt="0"/>
      <dgm:spPr/>
    </dgm:pt>
    <dgm:pt modelId="{C54CD7B0-D7D7-469C-9B01-06D8F3289AAE}" type="pres">
      <dgm:prSet presAssocID="{698FEB54-A207-4471-8232-491E2B8C8730}" presName="sibTrans" presStyleLbl="sibTrans1D1" presStyleIdx="0" presStyleCnt="10"/>
      <dgm:spPr/>
    </dgm:pt>
    <dgm:pt modelId="{5277055D-8698-4D50-A482-EB71C4C0C3D6}" type="pres">
      <dgm:prSet presAssocID="{E4C6DCF2-3A22-4989-B4FE-9CFA5DEE5A0F}" presName="node" presStyleLbl="node1" presStyleIdx="1" presStyleCnt="10" custScaleX="218411" custScaleY="133901" custRadScaleRad="98939" custRadScaleInc="45377">
        <dgm:presLayoutVars>
          <dgm:bulletEnabled val="1"/>
        </dgm:presLayoutVars>
      </dgm:prSet>
      <dgm:spPr/>
    </dgm:pt>
    <dgm:pt modelId="{292D67C2-5FED-42AA-BD3E-3F9C4252E8C4}" type="pres">
      <dgm:prSet presAssocID="{E4C6DCF2-3A22-4989-B4FE-9CFA5DEE5A0F}" presName="spNode" presStyleCnt="0"/>
      <dgm:spPr/>
    </dgm:pt>
    <dgm:pt modelId="{1809AEBA-7F88-4792-830F-65E2FB3CFC43}" type="pres">
      <dgm:prSet presAssocID="{9AE5ABB1-91EE-4367-8405-DA468D1A0B4B}" presName="sibTrans" presStyleLbl="sibTrans1D1" presStyleIdx="1" presStyleCnt="10"/>
      <dgm:spPr/>
    </dgm:pt>
    <dgm:pt modelId="{56BB5ED6-2CA7-4899-BD7C-8C188827C47D}" type="pres">
      <dgm:prSet presAssocID="{6C34AD3C-8785-4A8C-86CA-2CCF356CDEFC}" presName="node" presStyleLbl="node1" presStyleIdx="2" presStyleCnt="10" custScaleX="218411" custScaleY="133901" custRadScaleRad="110804" custRadScaleInc="28390">
        <dgm:presLayoutVars>
          <dgm:bulletEnabled val="1"/>
        </dgm:presLayoutVars>
      </dgm:prSet>
      <dgm:spPr/>
    </dgm:pt>
    <dgm:pt modelId="{B6ACDEB2-909C-45CC-B281-A121DD58952C}" type="pres">
      <dgm:prSet presAssocID="{6C34AD3C-8785-4A8C-86CA-2CCF356CDEFC}" presName="spNode" presStyleCnt="0"/>
      <dgm:spPr/>
    </dgm:pt>
    <dgm:pt modelId="{D83A7EA5-D03B-4B24-8A2E-35BA6DEE2C6F}" type="pres">
      <dgm:prSet presAssocID="{408E1CDA-7592-4B0A-9034-3797FB78B893}" presName="sibTrans" presStyleLbl="sibTrans1D1" presStyleIdx="2" presStyleCnt="10"/>
      <dgm:spPr/>
    </dgm:pt>
    <dgm:pt modelId="{4370457A-985E-414E-AD1D-CED1E1C87823}" type="pres">
      <dgm:prSet presAssocID="{D1DB5A78-10A1-4250-A994-712F1CB5E735}" presName="node" presStyleLbl="node1" presStyleIdx="3" presStyleCnt="10" custScaleX="218411" custScaleY="133901" custRadScaleRad="112976" custRadScaleInc="-67360">
        <dgm:presLayoutVars>
          <dgm:bulletEnabled val="1"/>
        </dgm:presLayoutVars>
      </dgm:prSet>
      <dgm:spPr/>
    </dgm:pt>
    <dgm:pt modelId="{6F461310-0821-495B-908E-372C606B064E}" type="pres">
      <dgm:prSet presAssocID="{D1DB5A78-10A1-4250-A994-712F1CB5E735}" presName="spNode" presStyleCnt="0"/>
      <dgm:spPr/>
    </dgm:pt>
    <dgm:pt modelId="{5C088600-4EFB-461B-90A9-B875C93290EB}" type="pres">
      <dgm:prSet presAssocID="{192191CB-CB4B-4789-BCF5-89F2A226440D}" presName="sibTrans" presStyleLbl="sibTrans1D1" presStyleIdx="3" presStyleCnt="10"/>
      <dgm:spPr/>
    </dgm:pt>
    <dgm:pt modelId="{08E7A540-09ED-4BBF-B198-BE58B1160617}" type="pres">
      <dgm:prSet presAssocID="{F27BF4A0-52E9-49C3-9B6D-2B8D8275F943}" presName="node" presStyleLbl="node1" presStyleIdx="4" presStyleCnt="10" custScaleX="218411" custScaleY="133901" custRadScaleRad="107823" custRadScaleInc="-132329">
        <dgm:presLayoutVars>
          <dgm:bulletEnabled val="1"/>
        </dgm:presLayoutVars>
      </dgm:prSet>
      <dgm:spPr/>
    </dgm:pt>
    <dgm:pt modelId="{14CA6CE5-BFC6-483A-A05B-B3F8052FF225}" type="pres">
      <dgm:prSet presAssocID="{F27BF4A0-52E9-49C3-9B6D-2B8D8275F943}" presName="spNode" presStyleCnt="0"/>
      <dgm:spPr/>
    </dgm:pt>
    <dgm:pt modelId="{B20EB115-6BF9-43A3-8ED5-8A9374E59964}" type="pres">
      <dgm:prSet presAssocID="{2C983BC6-8762-4BD7-ABFA-C49ED9BAF54A}" presName="sibTrans" presStyleLbl="sibTrans1D1" presStyleIdx="4" presStyleCnt="10"/>
      <dgm:spPr/>
    </dgm:pt>
    <dgm:pt modelId="{7DE5608F-0828-4FFF-8561-D6975ACD9134}" type="pres">
      <dgm:prSet presAssocID="{54D76826-F0DF-476E-9457-7BE1044A9978}" presName="node" presStyleLbl="node1" presStyleIdx="5" presStyleCnt="10" custScaleX="218411" custScaleY="133901" custRadScaleRad="101468" custRadScaleInc="-22293">
        <dgm:presLayoutVars>
          <dgm:bulletEnabled val="1"/>
        </dgm:presLayoutVars>
      </dgm:prSet>
      <dgm:spPr/>
    </dgm:pt>
    <dgm:pt modelId="{871E42BC-56DE-4BC6-A1C4-B8CAC71BBC60}" type="pres">
      <dgm:prSet presAssocID="{54D76826-F0DF-476E-9457-7BE1044A9978}" presName="spNode" presStyleCnt="0"/>
      <dgm:spPr/>
    </dgm:pt>
    <dgm:pt modelId="{5EFF13F4-5A3E-4F69-8DC4-7704E45D3B76}" type="pres">
      <dgm:prSet presAssocID="{5376A6F7-F377-4B1F-B626-2CB0DAF6FC6C}" presName="sibTrans" presStyleLbl="sibTrans1D1" presStyleIdx="5" presStyleCnt="10"/>
      <dgm:spPr/>
    </dgm:pt>
    <dgm:pt modelId="{C687D881-4825-44D7-9671-FDA9884532F3}" type="pres">
      <dgm:prSet presAssocID="{A4D35C6D-8EE5-433A-A909-E17D10788DD2}" presName="node" presStyleLbl="node1" presStyleIdx="6" presStyleCnt="10" custScaleX="218411" custScaleY="133901" custRadScaleRad="96185" custRadScaleInc="85086">
        <dgm:presLayoutVars>
          <dgm:bulletEnabled val="1"/>
        </dgm:presLayoutVars>
      </dgm:prSet>
      <dgm:spPr/>
    </dgm:pt>
    <dgm:pt modelId="{655BFE8C-3A3D-436C-8DC2-D53FB1ADC0CD}" type="pres">
      <dgm:prSet presAssocID="{A4D35C6D-8EE5-433A-A909-E17D10788DD2}" presName="spNode" presStyleCnt="0"/>
      <dgm:spPr/>
    </dgm:pt>
    <dgm:pt modelId="{79FEE987-0F0C-4EF5-95C0-851120DA57FD}" type="pres">
      <dgm:prSet presAssocID="{47CBDF0B-B0F9-49BD-A9B8-8FC3DF27CEAB}" presName="sibTrans" presStyleLbl="sibTrans1D1" presStyleIdx="6" presStyleCnt="10"/>
      <dgm:spPr/>
    </dgm:pt>
    <dgm:pt modelId="{F2AB7A4E-F579-4D6A-8DBE-75AF43B95B18}" type="pres">
      <dgm:prSet presAssocID="{2504FEC4-0655-42A9-AD6C-82DD60F130C2}" presName="node" presStyleLbl="node1" presStyleIdx="7" presStyleCnt="10" custScaleX="218411" custScaleY="133901" custRadScaleRad="96629" custRadScaleInc="65115">
        <dgm:presLayoutVars>
          <dgm:bulletEnabled val="1"/>
        </dgm:presLayoutVars>
      </dgm:prSet>
      <dgm:spPr/>
    </dgm:pt>
    <dgm:pt modelId="{DC02C421-90EC-4AB9-AD05-E2718A7C6866}" type="pres">
      <dgm:prSet presAssocID="{2504FEC4-0655-42A9-AD6C-82DD60F130C2}" presName="spNode" presStyleCnt="0"/>
      <dgm:spPr/>
    </dgm:pt>
    <dgm:pt modelId="{826D7B4B-E22A-490B-B47D-F9A6BB0819FA}" type="pres">
      <dgm:prSet presAssocID="{681AE1BB-FBC7-4F9D-A314-2DFADA9FDD9E}" presName="sibTrans" presStyleLbl="sibTrans1D1" presStyleIdx="7" presStyleCnt="10"/>
      <dgm:spPr/>
    </dgm:pt>
    <dgm:pt modelId="{740CC9A3-0AA8-40C7-9F6E-4E325D8EBB6B}" type="pres">
      <dgm:prSet presAssocID="{DE624D17-94A1-49A8-93B0-7946BA153BEA}" presName="node" presStyleLbl="node1" presStyleIdx="8" presStyleCnt="10" custScaleX="218411" custScaleY="133901">
        <dgm:presLayoutVars>
          <dgm:bulletEnabled val="1"/>
        </dgm:presLayoutVars>
      </dgm:prSet>
      <dgm:spPr/>
    </dgm:pt>
    <dgm:pt modelId="{10E828B7-E42D-4038-86C5-92E7D08D61A7}" type="pres">
      <dgm:prSet presAssocID="{DE624D17-94A1-49A8-93B0-7946BA153BEA}" presName="spNode" presStyleCnt="0"/>
      <dgm:spPr/>
    </dgm:pt>
    <dgm:pt modelId="{75EB9C64-AE34-4903-8191-AD7C0F477503}" type="pres">
      <dgm:prSet presAssocID="{562E4D82-20F7-4061-92EB-FE799C210174}" presName="sibTrans" presStyleLbl="sibTrans1D1" presStyleIdx="8" presStyleCnt="10"/>
      <dgm:spPr/>
    </dgm:pt>
    <dgm:pt modelId="{2D0E04BE-1C7B-43B1-BF4D-91BA93FB5E60}" type="pres">
      <dgm:prSet presAssocID="{0FC4682B-337A-4AF2-A943-BEE0261615FC}" presName="node" presStyleLbl="node1" presStyleIdx="9" presStyleCnt="10" custScaleX="218411" custScaleY="133901" custRadScaleRad="99463" custRadScaleInc="-48217">
        <dgm:presLayoutVars>
          <dgm:bulletEnabled val="1"/>
        </dgm:presLayoutVars>
      </dgm:prSet>
      <dgm:spPr/>
    </dgm:pt>
    <dgm:pt modelId="{D43F51C7-FA4F-4A37-B523-333F362EC594}" type="pres">
      <dgm:prSet presAssocID="{0FC4682B-337A-4AF2-A943-BEE0261615FC}" presName="spNode" presStyleCnt="0"/>
      <dgm:spPr/>
    </dgm:pt>
    <dgm:pt modelId="{FE2B2EF2-09C5-4007-AE08-42F34D04FA2E}" type="pres">
      <dgm:prSet presAssocID="{BF9AD6AE-DA4E-48C3-BA3A-59BBDBE2EB7E}" presName="sibTrans" presStyleLbl="sibTrans1D1" presStyleIdx="9" presStyleCnt="10"/>
      <dgm:spPr/>
    </dgm:pt>
  </dgm:ptLst>
  <dgm:cxnLst>
    <dgm:cxn modelId="{FC068502-B19A-42D2-B443-A2141F73652A}" type="presOf" srcId="{2504FEC4-0655-42A9-AD6C-82DD60F130C2}" destId="{F2AB7A4E-F579-4D6A-8DBE-75AF43B95B18}" srcOrd="0" destOrd="0" presId="urn:microsoft.com/office/officeart/2005/8/layout/cycle5"/>
    <dgm:cxn modelId="{6BAD1103-8F04-4825-B877-2191B8937868}" srcId="{8254FAD1-1FF7-482E-89BC-110E00827FFE}" destId="{E4C6DCF2-3A22-4989-B4FE-9CFA5DEE5A0F}" srcOrd="1" destOrd="0" parTransId="{DE375B30-96CB-4510-89B0-1A1BE16744B7}" sibTransId="{9AE5ABB1-91EE-4367-8405-DA468D1A0B4B}"/>
    <dgm:cxn modelId="{7EC46803-A8D0-4338-892C-197B14ECD75A}" type="presOf" srcId="{2C983BC6-8762-4BD7-ABFA-C49ED9BAF54A}" destId="{B20EB115-6BF9-43A3-8ED5-8A9374E59964}" srcOrd="0" destOrd="0" presId="urn:microsoft.com/office/officeart/2005/8/layout/cycle5"/>
    <dgm:cxn modelId="{A6649A0E-D4AF-42CF-BD7F-8FBBED2EBB01}" srcId="{8254FAD1-1FF7-482E-89BC-110E00827FFE}" destId="{54D76826-F0DF-476E-9457-7BE1044A9978}" srcOrd="5" destOrd="0" parTransId="{256D9864-BE9A-420F-A07A-3934633AC263}" sibTransId="{5376A6F7-F377-4B1F-B626-2CB0DAF6FC6C}"/>
    <dgm:cxn modelId="{C9873E1B-18D4-48A1-9690-CFC4A2D36C6B}" type="presOf" srcId="{0FC4682B-337A-4AF2-A943-BEE0261615FC}" destId="{2D0E04BE-1C7B-43B1-BF4D-91BA93FB5E60}" srcOrd="0" destOrd="0" presId="urn:microsoft.com/office/officeart/2005/8/layout/cycle5"/>
    <dgm:cxn modelId="{120E8621-B065-4F92-AD98-BB038F8BE105}" type="presOf" srcId="{DE624D17-94A1-49A8-93B0-7946BA153BEA}" destId="{740CC9A3-0AA8-40C7-9F6E-4E325D8EBB6B}" srcOrd="0" destOrd="0" presId="urn:microsoft.com/office/officeart/2005/8/layout/cycle5"/>
    <dgm:cxn modelId="{F2611A22-8FE0-45C6-9332-DFF6C9B685F8}" srcId="{8254FAD1-1FF7-482E-89BC-110E00827FFE}" destId="{81772142-83BE-4FAE-9ACC-D519C09B1D58}" srcOrd="0" destOrd="0" parTransId="{2F8AED90-D999-45F6-980F-AC3D3903536D}" sibTransId="{698FEB54-A207-4471-8232-491E2B8C8730}"/>
    <dgm:cxn modelId="{33024226-B2DC-4CC1-813B-610326DB4F14}" type="presOf" srcId="{6C34AD3C-8785-4A8C-86CA-2CCF356CDEFC}" destId="{56BB5ED6-2CA7-4899-BD7C-8C188827C47D}" srcOrd="0" destOrd="0" presId="urn:microsoft.com/office/officeart/2005/8/layout/cycle5"/>
    <dgm:cxn modelId="{93CDC629-EFB2-46EF-A823-FA9E0B1F4D09}" srcId="{8254FAD1-1FF7-482E-89BC-110E00827FFE}" destId="{DE624D17-94A1-49A8-93B0-7946BA153BEA}" srcOrd="8" destOrd="0" parTransId="{24002774-9063-481E-A38F-DAF8C8B991BA}" sibTransId="{562E4D82-20F7-4061-92EB-FE799C210174}"/>
    <dgm:cxn modelId="{4BC2AD39-DB44-4917-932F-E0CBB1E1448C}" type="presOf" srcId="{47CBDF0B-B0F9-49BD-A9B8-8FC3DF27CEAB}" destId="{79FEE987-0F0C-4EF5-95C0-851120DA57FD}" srcOrd="0" destOrd="0" presId="urn:microsoft.com/office/officeart/2005/8/layout/cycle5"/>
    <dgm:cxn modelId="{19F79048-A376-4A24-ACC4-9E7507E12A9E}" srcId="{8254FAD1-1FF7-482E-89BC-110E00827FFE}" destId="{2504FEC4-0655-42A9-AD6C-82DD60F130C2}" srcOrd="7" destOrd="0" parTransId="{1E1A7BEB-3866-4078-A403-40EC5AAE8453}" sibTransId="{681AE1BB-FBC7-4F9D-A314-2DFADA9FDD9E}"/>
    <dgm:cxn modelId="{A12F6C4E-686D-426A-B902-8E944ACC9009}" type="presOf" srcId="{681AE1BB-FBC7-4F9D-A314-2DFADA9FDD9E}" destId="{826D7B4B-E22A-490B-B47D-F9A6BB0819FA}" srcOrd="0" destOrd="0" presId="urn:microsoft.com/office/officeart/2005/8/layout/cycle5"/>
    <dgm:cxn modelId="{1CB9D252-8A4F-4DCF-8591-F8ADAC774649}" srcId="{8254FAD1-1FF7-482E-89BC-110E00827FFE}" destId="{0FC4682B-337A-4AF2-A943-BEE0261615FC}" srcOrd="9" destOrd="0" parTransId="{D7006C63-0B28-48FB-8C1D-5F07F6E30189}" sibTransId="{BF9AD6AE-DA4E-48C3-BA3A-59BBDBE2EB7E}"/>
    <dgm:cxn modelId="{92FA3156-5ED4-4425-846F-6B4E1089D176}" srcId="{8254FAD1-1FF7-482E-89BC-110E00827FFE}" destId="{A4D35C6D-8EE5-433A-A909-E17D10788DD2}" srcOrd="6" destOrd="0" parTransId="{6E20E07C-38C0-464D-B58B-A71A3FED1233}" sibTransId="{47CBDF0B-B0F9-49BD-A9B8-8FC3DF27CEAB}"/>
    <dgm:cxn modelId="{22656463-53BF-4B90-9910-E912DC95C326}" type="presOf" srcId="{E4C6DCF2-3A22-4989-B4FE-9CFA5DEE5A0F}" destId="{5277055D-8698-4D50-A482-EB71C4C0C3D6}" srcOrd="0" destOrd="0" presId="urn:microsoft.com/office/officeart/2005/8/layout/cycle5"/>
    <dgm:cxn modelId="{91077563-49DC-4021-BA34-A68CF9EAE22D}" srcId="{8254FAD1-1FF7-482E-89BC-110E00827FFE}" destId="{F27BF4A0-52E9-49C3-9B6D-2B8D8275F943}" srcOrd="4" destOrd="0" parTransId="{9D8F38D1-8F0F-4399-8DAC-BD0169A3D834}" sibTransId="{2C983BC6-8762-4BD7-ABFA-C49ED9BAF54A}"/>
    <dgm:cxn modelId="{0AC19B6F-23A9-4DED-92E8-4DF37991F751}" type="presOf" srcId="{192191CB-CB4B-4789-BCF5-89F2A226440D}" destId="{5C088600-4EFB-461B-90A9-B875C93290EB}" srcOrd="0" destOrd="0" presId="urn:microsoft.com/office/officeart/2005/8/layout/cycle5"/>
    <dgm:cxn modelId="{CC7FFE7B-D33C-4A53-AE7B-BE8059AC8B34}" type="presOf" srcId="{BF9AD6AE-DA4E-48C3-BA3A-59BBDBE2EB7E}" destId="{FE2B2EF2-09C5-4007-AE08-42F34D04FA2E}" srcOrd="0" destOrd="0" presId="urn:microsoft.com/office/officeart/2005/8/layout/cycle5"/>
    <dgm:cxn modelId="{8C82A085-0E05-4B90-8292-ECC836122779}" srcId="{8254FAD1-1FF7-482E-89BC-110E00827FFE}" destId="{D1DB5A78-10A1-4250-A994-712F1CB5E735}" srcOrd="3" destOrd="0" parTransId="{516267A7-9C4B-4E22-8A0D-BF562316A8C1}" sibTransId="{192191CB-CB4B-4789-BCF5-89F2A226440D}"/>
    <dgm:cxn modelId="{B416E985-1C94-4EB5-964C-49CDC016C515}" type="presOf" srcId="{5376A6F7-F377-4B1F-B626-2CB0DAF6FC6C}" destId="{5EFF13F4-5A3E-4F69-8DC4-7704E45D3B76}" srcOrd="0" destOrd="0" presId="urn:microsoft.com/office/officeart/2005/8/layout/cycle5"/>
    <dgm:cxn modelId="{1FC74F9D-FA4E-4C9B-BCB9-7FAE8E245FA4}" type="presOf" srcId="{9AE5ABB1-91EE-4367-8405-DA468D1A0B4B}" destId="{1809AEBA-7F88-4792-830F-65E2FB3CFC43}" srcOrd="0" destOrd="0" presId="urn:microsoft.com/office/officeart/2005/8/layout/cycle5"/>
    <dgm:cxn modelId="{5492F6AA-742D-4920-8320-02D8D8D891EC}" type="presOf" srcId="{A4D35C6D-8EE5-433A-A909-E17D10788DD2}" destId="{C687D881-4825-44D7-9671-FDA9884532F3}" srcOrd="0" destOrd="0" presId="urn:microsoft.com/office/officeart/2005/8/layout/cycle5"/>
    <dgm:cxn modelId="{6F1D39AF-2DC8-4A79-9378-8CBC5CAEA752}" type="presOf" srcId="{F27BF4A0-52E9-49C3-9B6D-2B8D8275F943}" destId="{08E7A540-09ED-4BBF-B198-BE58B1160617}" srcOrd="0" destOrd="0" presId="urn:microsoft.com/office/officeart/2005/8/layout/cycle5"/>
    <dgm:cxn modelId="{F45BBCBA-F5F4-4DF1-B670-B3D9799B892A}" type="presOf" srcId="{54D76826-F0DF-476E-9457-7BE1044A9978}" destId="{7DE5608F-0828-4FFF-8561-D6975ACD9134}" srcOrd="0" destOrd="0" presId="urn:microsoft.com/office/officeart/2005/8/layout/cycle5"/>
    <dgm:cxn modelId="{38B3BAC2-805D-4F7F-8729-CC2CF69ACCE5}" type="presOf" srcId="{408E1CDA-7592-4B0A-9034-3797FB78B893}" destId="{D83A7EA5-D03B-4B24-8A2E-35BA6DEE2C6F}" srcOrd="0" destOrd="0" presId="urn:microsoft.com/office/officeart/2005/8/layout/cycle5"/>
    <dgm:cxn modelId="{8803E4C6-CA71-4707-B31A-FC5516B0D621}" type="presOf" srcId="{562E4D82-20F7-4061-92EB-FE799C210174}" destId="{75EB9C64-AE34-4903-8191-AD7C0F477503}" srcOrd="0" destOrd="0" presId="urn:microsoft.com/office/officeart/2005/8/layout/cycle5"/>
    <dgm:cxn modelId="{5BB0CBC8-AC47-497A-8502-EF5D0721F9A5}" type="presOf" srcId="{698FEB54-A207-4471-8232-491E2B8C8730}" destId="{C54CD7B0-D7D7-469C-9B01-06D8F3289AAE}" srcOrd="0" destOrd="0" presId="urn:microsoft.com/office/officeart/2005/8/layout/cycle5"/>
    <dgm:cxn modelId="{54B03CD0-A460-4457-A642-178156E1D3F4}" type="presOf" srcId="{81772142-83BE-4FAE-9ACC-D519C09B1D58}" destId="{F2D8A58B-17C8-4C5B-A118-E70BA2A42E58}" srcOrd="0" destOrd="0" presId="urn:microsoft.com/office/officeart/2005/8/layout/cycle5"/>
    <dgm:cxn modelId="{9549A1D1-5116-4256-9341-463879047921}" type="presOf" srcId="{8254FAD1-1FF7-482E-89BC-110E00827FFE}" destId="{74E966BA-B681-4EA9-A02E-69571885B842}" srcOrd="0" destOrd="0" presId="urn:microsoft.com/office/officeart/2005/8/layout/cycle5"/>
    <dgm:cxn modelId="{83AC01E1-68CC-4F9D-9C96-44B18E36F582}" type="presOf" srcId="{D1DB5A78-10A1-4250-A994-712F1CB5E735}" destId="{4370457A-985E-414E-AD1D-CED1E1C87823}" srcOrd="0" destOrd="0" presId="urn:microsoft.com/office/officeart/2005/8/layout/cycle5"/>
    <dgm:cxn modelId="{8DCC65E4-FC37-485B-AC19-27F96F3B4B27}" srcId="{8254FAD1-1FF7-482E-89BC-110E00827FFE}" destId="{6C34AD3C-8785-4A8C-86CA-2CCF356CDEFC}" srcOrd="2" destOrd="0" parTransId="{2C205C85-EBE3-4824-A156-2BBE102AF4B0}" sibTransId="{408E1CDA-7592-4B0A-9034-3797FB78B893}"/>
    <dgm:cxn modelId="{2A2AA116-B2AC-4DEF-83DE-747AD7A40651}" type="presParOf" srcId="{74E966BA-B681-4EA9-A02E-69571885B842}" destId="{F2D8A58B-17C8-4C5B-A118-E70BA2A42E58}" srcOrd="0" destOrd="0" presId="urn:microsoft.com/office/officeart/2005/8/layout/cycle5"/>
    <dgm:cxn modelId="{14CB8C27-0A2D-46EF-AD79-6CDDCBD1CCA1}" type="presParOf" srcId="{74E966BA-B681-4EA9-A02E-69571885B842}" destId="{E1DFE8C4-2FF5-4629-B8AD-D45DA78DCEFD}" srcOrd="1" destOrd="0" presId="urn:microsoft.com/office/officeart/2005/8/layout/cycle5"/>
    <dgm:cxn modelId="{25FC0834-3E98-4F5A-8213-0FDC6C315BEC}" type="presParOf" srcId="{74E966BA-B681-4EA9-A02E-69571885B842}" destId="{C54CD7B0-D7D7-469C-9B01-06D8F3289AAE}" srcOrd="2" destOrd="0" presId="urn:microsoft.com/office/officeart/2005/8/layout/cycle5"/>
    <dgm:cxn modelId="{F44FA94C-0866-4D21-8576-F51CD0C8ED01}" type="presParOf" srcId="{74E966BA-B681-4EA9-A02E-69571885B842}" destId="{5277055D-8698-4D50-A482-EB71C4C0C3D6}" srcOrd="3" destOrd="0" presId="urn:microsoft.com/office/officeart/2005/8/layout/cycle5"/>
    <dgm:cxn modelId="{CF614E37-5A4C-4B60-AE71-D28804C8CA47}" type="presParOf" srcId="{74E966BA-B681-4EA9-A02E-69571885B842}" destId="{292D67C2-5FED-42AA-BD3E-3F9C4252E8C4}" srcOrd="4" destOrd="0" presId="urn:microsoft.com/office/officeart/2005/8/layout/cycle5"/>
    <dgm:cxn modelId="{E19D6443-DBA9-4711-9C33-4EC8830EA011}" type="presParOf" srcId="{74E966BA-B681-4EA9-A02E-69571885B842}" destId="{1809AEBA-7F88-4792-830F-65E2FB3CFC43}" srcOrd="5" destOrd="0" presId="urn:microsoft.com/office/officeart/2005/8/layout/cycle5"/>
    <dgm:cxn modelId="{372766C4-FCEA-4040-A700-A3C800F9AE9C}" type="presParOf" srcId="{74E966BA-B681-4EA9-A02E-69571885B842}" destId="{56BB5ED6-2CA7-4899-BD7C-8C188827C47D}" srcOrd="6" destOrd="0" presId="urn:microsoft.com/office/officeart/2005/8/layout/cycle5"/>
    <dgm:cxn modelId="{EADA261E-83E4-418B-981A-CD8D2709B7B3}" type="presParOf" srcId="{74E966BA-B681-4EA9-A02E-69571885B842}" destId="{B6ACDEB2-909C-45CC-B281-A121DD58952C}" srcOrd="7" destOrd="0" presId="urn:microsoft.com/office/officeart/2005/8/layout/cycle5"/>
    <dgm:cxn modelId="{D88B46EC-E11F-433B-9A6A-22E9B5AB37F1}" type="presParOf" srcId="{74E966BA-B681-4EA9-A02E-69571885B842}" destId="{D83A7EA5-D03B-4B24-8A2E-35BA6DEE2C6F}" srcOrd="8" destOrd="0" presId="urn:microsoft.com/office/officeart/2005/8/layout/cycle5"/>
    <dgm:cxn modelId="{2BA82E1D-F247-4B7D-BFA2-7012BDDE0055}" type="presParOf" srcId="{74E966BA-B681-4EA9-A02E-69571885B842}" destId="{4370457A-985E-414E-AD1D-CED1E1C87823}" srcOrd="9" destOrd="0" presId="urn:microsoft.com/office/officeart/2005/8/layout/cycle5"/>
    <dgm:cxn modelId="{DEA022B2-B13C-431E-BE81-1BB9F3816972}" type="presParOf" srcId="{74E966BA-B681-4EA9-A02E-69571885B842}" destId="{6F461310-0821-495B-908E-372C606B064E}" srcOrd="10" destOrd="0" presId="urn:microsoft.com/office/officeart/2005/8/layout/cycle5"/>
    <dgm:cxn modelId="{2812F343-5DCC-42F7-AE57-856E1C240507}" type="presParOf" srcId="{74E966BA-B681-4EA9-A02E-69571885B842}" destId="{5C088600-4EFB-461B-90A9-B875C93290EB}" srcOrd="11" destOrd="0" presId="urn:microsoft.com/office/officeart/2005/8/layout/cycle5"/>
    <dgm:cxn modelId="{8D3D4891-E667-4798-BD5A-14FAF58E9747}" type="presParOf" srcId="{74E966BA-B681-4EA9-A02E-69571885B842}" destId="{08E7A540-09ED-4BBF-B198-BE58B1160617}" srcOrd="12" destOrd="0" presId="urn:microsoft.com/office/officeart/2005/8/layout/cycle5"/>
    <dgm:cxn modelId="{7BE4F3D9-1FFE-403B-A049-53013AF5E69E}" type="presParOf" srcId="{74E966BA-B681-4EA9-A02E-69571885B842}" destId="{14CA6CE5-BFC6-483A-A05B-B3F8052FF225}" srcOrd="13" destOrd="0" presId="urn:microsoft.com/office/officeart/2005/8/layout/cycle5"/>
    <dgm:cxn modelId="{6283B910-A44D-41BD-9EB7-F2956D5B060A}" type="presParOf" srcId="{74E966BA-B681-4EA9-A02E-69571885B842}" destId="{B20EB115-6BF9-43A3-8ED5-8A9374E59964}" srcOrd="14" destOrd="0" presId="urn:microsoft.com/office/officeart/2005/8/layout/cycle5"/>
    <dgm:cxn modelId="{7C74034A-2E33-4C6D-97A2-33FAC59D651A}" type="presParOf" srcId="{74E966BA-B681-4EA9-A02E-69571885B842}" destId="{7DE5608F-0828-4FFF-8561-D6975ACD9134}" srcOrd="15" destOrd="0" presId="urn:microsoft.com/office/officeart/2005/8/layout/cycle5"/>
    <dgm:cxn modelId="{F7E9BEC9-A324-4C33-A54A-8347B08F118A}" type="presParOf" srcId="{74E966BA-B681-4EA9-A02E-69571885B842}" destId="{871E42BC-56DE-4BC6-A1C4-B8CAC71BBC60}" srcOrd="16" destOrd="0" presId="urn:microsoft.com/office/officeart/2005/8/layout/cycle5"/>
    <dgm:cxn modelId="{6A5CF56B-7B2B-44A1-8C3D-0376E17EDD70}" type="presParOf" srcId="{74E966BA-B681-4EA9-A02E-69571885B842}" destId="{5EFF13F4-5A3E-4F69-8DC4-7704E45D3B76}" srcOrd="17" destOrd="0" presId="urn:microsoft.com/office/officeart/2005/8/layout/cycle5"/>
    <dgm:cxn modelId="{2993C771-1FDA-483E-9188-119B4EA98547}" type="presParOf" srcId="{74E966BA-B681-4EA9-A02E-69571885B842}" destId="{C687D881-4825-44D7-9671-FDA9884532F3}" srcOrd="18" destOrd="0" presId="urn:microsoft.com/office/officeart/2005/8/layout/cycle5"/>
    <dgm:cxn modelId="{39D046DE-63B2-4062-90B2-800CDDBD663B}" type="presParOf" srcId="{74E966BA-B681-4EA9-A02E-69571885B842}" destId="{655BFE8C-3A3D-436C-8DC2-D53FB1ADC0CD}" srcOrd="19" destOrd="0" presId="urn:microsoft.com/office/officeart/2005/8/layout/cycle5"/>
    <dgm:cxn modelId="{A8E2EE65-A1BD-4F0E-8EB7-5BD69754A9DE}" type="presParOf" srcId="{74E966BA-B681-4EA9-A02E-69571885B842}" destId="{79FEE987-0F0C-4EF5-95C0-851120DA57FD}" srcOrd="20" destOrd="0" presId="urn:microsoft.com/office/officeart/2005/8/layout/cycle5"/>
    <dgm:cxn modelId="{097DCB7E-7F27-4F08-80A4-6DB6129917DC}" type="presParOf" srcId="{74E966BA-B681-4EA9-A02E-69571885B842}" destId="{F2AB7A4E-F579-4D6A-8DBE-75AF43B95B18}" srcOrd="21" destOrd="0" presId="urn:microsoft.com/office/officeart/2005/8/layout/cycle5"/>
    <dgm:cxn modelId="{FCA43916-6D77-48C9-9D42-9CADE92E07EC}" type="presParOf" srcId="{74E966BA-B681-4EA9-A02E-69571885B842}" destId="{DC02C421-90EC-4AB9-AD05-E2718A7C6866}" srcOrd="22" destOrd="0" presId="urn:microsoft.com/office/officeart/2005/8/layout/cycle5"/>
    <dgm:cxn modelId="{8C47628B-1C27-4A9E-80A2-432166B5C8B0}" type="presParOf" srcId="{74E966BA-B681-4EA9-A02E-69571885B842}" destId="{826D7B4B-E22A-490B-B47D-F9A6BB0819FA}" srcOrd="23" destOrd="0" presId="urn:microsoft.com/office/officeart/2005/8/layout/cycle5"/>
    <dgm:cxn modelId="{08067E9E-C791-4E7E-9A29-8F98D7B66528}" type="presParOf" srcId="{74E966BA-B681-4EA9-A02E-69571885B842}" destId="{740CC9A3-0AA8-40C7-9F6E-4E325D8EBB6B}" srcOrd="24" destOrd="0" presId="urn:microsoft.com/office/officeart/2005/8/layout/cycle5"/>
    <dgm:cxn modelId="{696C0057-CD4F-4692-8331-4F80A82B11D6}" type="presParOf" srcId="{74E966BA-B681-4EA9-A02E-69571885B842}" destId="{10E828B7-E42D-4038-86C5-92E7D08D61A7}" srcOrd="25" destOrd="0" presId="urn:microsoft.com/office/officeart/2005/8/layout/cycle5"/>
    <dgm:cxn modelId="{D497BE13-2441-41FF-A6AD-A9D7AFC52C9B}" type="presParOf" srcId="{74E966BA-B681-4EA9-A02E-69571885B842}" destId="{75EB9C64-AE34-4903-8191-AD7C0F477503}" srcOrd="26" destOrd="0" presId="urn:microsoft.com/office/officeart/2005/8/layout/cycle5"/>
    <dgm:cxn modelId="{9658A607-C6DB-4560-9E1F-A107B618D07A}" type="presParOf" srcId="{74E966BA-B681-4EA9-A02E-69571885B842}" destId="{2D0E04BE-1C7B-43B1-BF4D-91BA93FB5E60}" srcOrd="27" destOrd="0" presId="urn:microsoft.com/office/officeart/2005/8/layout/cycle5"/>
    <dgm:cxn modelId="{5607685C-C50D-4FD4-BBFB-94FEA84D26EA}" type="presParOf" srcId="{74E966BA-B681-4EA9-A02E-69571885B842}" destId="{D43F51C7-FA4F-4A37-B523-333F362EC594}" srcOrd="28" destOrd="0" presId="urn:microsoft.com/office/officeart/2005/8/layout/cycle5"/>
    <dgm:cxn modelId="{8D775A5F-FC40-4CB2-9C42-55FF60A34A70}" type="presParOf" srcId="{74E966BA-B681-4EA9-A02E-69571885B842}" destId="{FE2B2EF2-09C5-4007-AE08-42F34D04FA2E}" srcOrd="29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2C5E55-DF3D-4475-BAA8-CAD57A45FE28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FFCF09D-6032-449E-AE55-1DC791F1CF7D}">
      <dgm:prSet phldrT="[Text]"/>
      <dgm:spPr>
        <a:solidFill>
          <a:srgbClr val="056385"/>
        </a:solidFill>
        <a:ln w="38100">
          <a:solidFill>
            <a:srgbClr val="5CA4B8"/>
          </a:solidFill>
        </a:ln>
      </dgm:spPr>
      <dgm:t>
        <a:bodyPr/>
        <a:lstStyle/>
        <a:p>
          <a:r>
            <a:rPr lang="fi-FI" b="1">
              <a:solidFill>
                <a:schemeClr val="bg1"/>
              </a:solidFill>
              <a:latin typeface="Arial" charset="0"/>
              <a:ea typeface="Arial" charset="0"/>
              <a:cs typeface="Arial" charset="0"/>
            </a:rPr>
            <a:t>Klubin nimen valitseminen</a:t>
          </a:r>
        </a:p>
      </dgm:t>
    </dgm:pt>
    <dgm:pt modelId="{C1B65F5D-DE34-427A-8A58-691B2EFECB39}" type="parTrans" cxnId="{80626593-A75D-4B2B-9A92-B6F76B553BF0}">
      <dgm:prSet/>
      <dgm:spPr/>
      <dgm:t>
        <a:bodyPr/>
        <a:lstStyle/>
        <a:p>
          <a:endParaRPr lang="en-US"/>
        </a:p>
      </dgm:t>
    </dgm:pt>
    <dgm:pt modelId="{92F494E9-F5BF-493D-83D5-89F949C80ADB}" type="sibTrans" cxnId="{80626593-A75D-4B2B-9A92-B6F76B553BF0}">
      <dgm:prSet/>
      <dgm:spPr/>
      <dgm:t>
        <a:bodyPr/>
        <a:lstStyle/>
        <a:p>
          <a:endParaRPr lang="en-US"/>
        </a:p>
      </dgm:t>
    </dgm:pt>
    <dgm:pt modelId="{55DDAE85-4DA0-4D9A-8381-2A281F973347}">
      <dgm:prSet phldrT="[Text]" custT="1"/>
      <dgm:spPr>
        <a:solidFill>
          <a:srgbClr val="D3F2FD">
            <a:alpha val="89804"/>
          </a:srgbClr>
        </a:solidFill>
        <a:ln>
          <a:solidFill>
            <a:srgbClr val="056385">
              <a:alpha val="90000"/>
            </a:srgbClr>
          </a:solidFill>
        </a:ln>
      </dgm:spPr>
      <dgm:t>
        <a:bodyPr/>
        <a:lstStyle/>
        <a:p>
          <a:pPr>
            <a:buClr>
              <a:srgbClr val="7030A0"/>
            </a:buClr>
            <a:buSzPct val="100000"/>
            <a:buFontTx/>
            <a:buNone/>
          </a:pPr>
          <a:r>
            <a:rPr lang="fi-FI" sz="150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rPr>
            <a:t>  </a:t>
          </a:r>
          <a:r>
            <a:rPr lang="fi-FI" sz="1800">
              <a:solidFill>
                <a:srgbClr val="55565A"/>
              </a:solidFill>
              <a:latin typeface="Arial" charset="0"/>
              <a:ea typeface="Arial" charset="0"/>
              <a:cs typeface="Arial" charset="0"/>
            </a:rPr>
            <a:t>Klubin nimen tulee perustua kunnan nimeen.  Tämä tarkoittaa kaupunkia, paikkakuntaa tai vastaavaa hallinnollista aluetta.</a:t>
          </a:r>
        </a:p>
      </dgm:t>
    </dgm:pt>
    <dgm:pt modelId="{A3A6DB43-024B-433C-9176-12773EB82B38}" type="parTrans" cxnId="{772EE012-E21F-44AB-BCA9-4EB84A0507B3}">
      <dgm:prSet/>
      <dgm:spPr/>
      <dgm:t>
        <a:bodyPr/>
        <a:lstStyle/>
        <a:p>
          <a:endParaRPr lang="en-US"/>
        </a:p>
      </dgm:t>
    </dgm:pt>
    <dgm:pt modelId="{004A74F5-89B2-4CBE-90A4-F83760933A6D}" type="sibTrans" cxnId="{772EE012-E21F-44AB-BCA9-4EB84A0507B3}">
      <dgm:prSet/>
      <dgm:spPr/>
      <dgm:t>
        <a:bodyPr/>
        <a:lstStyle/>
        <a:p>
          <a:endParaRPr lang="en-US"/>
        </a:p>
      </dgm:t>
    </dgm:pt>
    <dgm:pt modelId="{5479D39E-ED34-4005-A18B-E8163CB02F12}">
      <dgm:prSet phldrT="[Text]"/>
      <dgm:spPr>
        <a:solidFill>
          <a:srgbClr val="056385"/>
        </a:solidFill>
        <a:ln w="38100">
          <a:solidFill>
            <a:srgbClr val="5CA4B8"/>
          </a:solidFill>
        </a:ln>
      </dgm:spPr>
      <dgm:t>
        <a:bodyPr/>
        <a:lstStyle/>
        <a:p>
          <a:r>
            <a:rPr lang="fi-FI" b="1">
              <a:solidFill>
                <a:schemeClr val="bg1"/>
              </a:solidFill>
              <a:latin typeface="Arial" charset="0"/>
              <a:ea typeface="Arial" charset="0"/>
              <a:cs typeface="Arial" charset="0"/>
            </a:rPr>
            <a:t>Tunnusomainen merkintä</a:t>
          </a:r>
        </a:p>
      </dgm:t>
    </dgm:pt>
    <dgm:pt modelId="{C94887FC-CE1E-4219-A1B9-B3E908422005}" type="parTrans" cxnId="{71C49DFD-39A8-445E-9531-4114DE2D47D8}">
      <dgm:prSet/>
      <dgm:spPr/>
      <dgm:t>
        <a:bodyPr/>
        <a:lstStyle/>
        <a:p>
          <a:endParaRPr lang="en-US"/>
        </a:p>
      </dgm:t>
    </dgm:pt>
    <dgm:pt modelId="{48E9F3AC-26D4-43ED-B2FA-26C50406A8BE}" type="sibTrans" cxnId="{71C49DFD-39A8-445E-9531-4114DE2D47D8}">
      <dgm:prSet/>
      <dgm:spPr/>
      <dgm:t>
        <a:bodyPr/>
        <a:lstStyle/>
        <a:p>
          <a:endParaRPr lang="en-US"/>
        </a:p>
      </dgm:t>
    </dgm:pt>
    <dgm:pt modelId="{70FC5C41-CD20-4FBE-AADC-5B5FE9FF506F}">
      <dgm:prSet phldrT="[Text]" custT="1"/>
      <dgm:spPr>
        <a:solidFill>
          <a:srgbClr val="D3F2FD">
            <a:alpha val="90000"/>
          </a:srgbClr>
        </a:solidFill>
        <a:ln>
          <a:solidFill>
            <a:srgbClr val="056385">
              <a:alpha val="90000"/>
            </a:srgbClr>
          </a:solidFill>
        </a:ln>
      </dgm:spPr>
      <dgm:t>
        <a:bodyPr/>
        <a:lstStyle/>
        <a:p>
          <a:pPr>
            <a:buFontTx/>
            <a:buNone/>
          </a:pPr>
          <a:r>
            <a:rPr lang="fi-FI" sz="2200">
              <a:solidFill>
                <a:srgbClr val="55565A"/>
              </a:solidFill>
              <a:latin typeface="Arial" charset="0"/>
              <a:ea typeface="Arial" charset="0"/>
              <a:cs typeface="Arial" charset="0"/>
            </a:rPr>
            <a:t>  </a:t>
          </a:r>
          <a:r>
            <a:rPr lang="fi-FI" sz="1800">
              <a:solidFill>
                <a:srgbClr val="55565A"/>
              </a:solidFill>
              <a:latin typeface="Arial" charset="0"/>
              <a:ea typeface="Arial" charset="0"/>
              <a:cs typeface="Arial" charset="0"/>
            </a:rPr>
            <a:t>Tätä käytetään erottamaan selkeästi samassa kunnassa toimivat klubit.</a:t>
          </a:r>
        </a:p>
      </dgm:t>
    </dgm:pt>
    <dgm:pt modelId="{EE7215B5-32CB-4DF4-85BC-72F346664661}" type="parTrans" cxnId="{15B61629-8893-4900-B49C-1662501F9471}">
      <dgm:prSet/>
      <dgm:spPr/>
      <dgm:t>
        <a:bodyPr/>
        <a:lstStyle/>
        <a:p>
          <a:endParaRPr lang="en-US"/>
        </a:p>
      </dgm:t>
    </dgm:pt>
    <dgm:pt modelId="{8831FB08-0F54-4C17-AAF8-802D37B241C2}" type="sibTrans" cxnId="{15B61629-8893-4900-B49C-1662501F9471}">
      <dgm:prSet/>
      <dgm:spPr/>
      <dgm:t>
        <a:bodyPr/>
        <a:lstStyle/>
        <a:p>
          <a:endParaRPr lang="en-US"/>
        </a:p>
      </dgm:t>
    </dgm:pt>
    <dgm:pt modelId="{B7F22DCA-F518-4D71-AF72-3AB87BA5DDFA}">
      <dgm:prSet phldrT="[Text]"/>
      <dgm:spPr>
        <a:solidFill>
          <a:srgbClr val="056385"/>
        </a:solidFill>
        <a:ln w="38100">
          <a:solidFill>
            <a:srgbClr val="5CA4B8"/>
          </a:solidFill>
        </a:ln>
      </dgm:spPr>
      <dgm:t>
        <a:bodyPr/>
        <a:lstStyle/>
        <a:p>
          <a:r>
            <a:rPr lang="fi-FI" b="1">
              <a:solidFill>
                <a:schemeClr val="bg1"/>
              </a:solidFill>
              <a:latin typeface="Arial" charset="0"/>
              <a:ea typeface="Arial" charset="0"/>
              <a:cs typeface="Arial" charset="0"/>
            </a:rPr>
            <a:t>Elävät henkilöt</a:t>
          </a:r>
        </a:p>
      </dgm:t>
    </dgm:pt>
    <dgm:pt modelId="{BF9684C7-3BB6-4518-9CE8-F1437B6CB99A}" type="parTrans" cxnId="{95C64609-9F06-4C9A-A16D-BD238EE09F25}">
      <dgm:prSet/>
      <dgm:spPr/>
      <dgm:t>
        <a:bodyPr/>
        <a:lstStyle/>
        <a:p>
          <a:endParaRPr lang="en-US"/>
        </a:p>
      </dgm:t>
    </dgm:pt>
    <dgm:pt modelId="{FDDB86FA-3E37-4832-917C-4A335A4DF4A2}" type="sibTrans" cxnId="{95C64609-9F06-4C9A-A16D-BD238EE09F25}">
      <dgm:prSet/>
      <dgm:spPr/>
      <dgm:t>
        <a:bodyPr/>
        <a:lstStyle/>
        <a:p>
          <a:endParaRPr lang="en-US"/>
        </a:p>
      </dgm:t>
    </dgm:pt>
    <dgm:pt modelId="{BC6A05BE-5E7E-4E58-83D2-BD608493A44E}">
      <dgm:prSet phldrT="[Text]" custT="1"/>
      <dgm:spPr>
        <a:solidFill>
          <a:srgbClr val="D3F2FD">
            <a:alpha val="90000"/>
          </a:srgbClr>
        </a:solidFill>
        <a:ln>
          <a:solidFill>
            <a:srgbClr val="056385">
              <a:alpha val="90000"/>
            </a:srgbClr>
          </a:solidFill>
        </a:ln>
      </dgm:spPr>
      <dgm:t>
        <a:bodyPr/>
        <a:lstStyle/>
        <a:p>
          <a:pPr>
            <a:buClr>
              <a:srgbClr val="7030A0"/>
            </a:buClr>
            <a:buSzPct val="100000"/>
            <a:buFontTx/>
            <a:buNone/>
          </a:pPr>
          <a:r>
            <a:rPr lang="fi-FI" sz="2200">
              <a:solidFill>
                <a:srgbClr val="55565A"/>
              </a:solidFill>
              <a:latin typeface="Arial" charset="0"/>
              <a:ea typeface="Arial" charset="0"/>
              <a:cs typeface="Arial" charset="0"/>
            </a:rPr>
            <a:t>   </a:t>
          </a:r>
          <a:r>
            <a:rPr lang="fi-FI" sz="1800">
              <a:solidFill>
                <a:srgbClr val="55565A"/>
              </a:solidFill>
              <a:latin typeface="Arial" charset="0"/>
              <a:ea typeface="Arial" charset="0"/>
              <a:cs typeface="Arial" charset="0"/>
            </a:rPr>
            <a:t>Lionsklubeja ei voida nimetä elossa olevan henkilön mukaan.</a:t>
          </a:r>
        </a:p>
      </dgm:t>
    </dgm:pt>
    <dgm:pt modelId="{103DD417-C156-4959-BEF9-0B87F8A8A2D6}" type="parTrans" cxnId="{E7F934E4-F0E4-4D6E-BE6B-BCBAA0977C9B}">
      <dgm:prSet/>
      <dgm:spPr/>
      <dgm:t>
        <a:bodyPr/>
        <a:lstStyle/>
        <a:p>
          <a:endParaRPr lang="en-US"/>
        </a:p>
      </dgm:t>
    </dgm:pt>
    <dgm:pt modelId="{4616BBBB-E6ED-46AD-9194-8655C8F1BBB2}" type="sibTrans" cxnId="{E7F934E4-F0E4-4D6E-BE6B-BCBAA0977C9B}">
      <dgm:prSet/>
      <dgm:spPr/>
      <dgm:t>
        <a:bodyPr/>
        <a:lstStyle/>
        <a:p>
          <a:endParaRPr lang="en-US"/>
        </a:p>
      </dgm:t>
    </dgm:pt>
    <dgm:pt modelId="{C98735F4-B4B3-455B-81BE-73624F19CFF0}">
      <dgm:prSet phldrT="[Text]" custT="1"/>
      <dgm:spPr>
        <a:solidFill>
          <a:srgbClr val="D3F2FD">
            <a:alpha val="90000"/>
          </a:srgbClr>
        </a:solidFill>
        <a:ln>
          <a:solidFill>
            <a:srgbClr val="056385">
              <a:alpha val="90000"/>
            </a:srgbClr>
          </a:solidFill>
        </a:ln>
      </dgm:spPr>
      <dgm:t>
        <a:bodyPr/>
        <a:lstStyle/>
        <a:p>
          <a:pPr>
            <a:buClr>
              <a:srgbClr val="7030A0"/>
            </a:buClr>
            <a:buSzPct val="100000"/>
            <a:buFontTx/>
            <a:buNone/>
          </a:pPr>
          <a:r>
            <a:rPr lang="fi-FI" sz="2200">
              <a:solidFill>
                <a:srgbClr val="55565A"/>
              </a:solidFill>
              <a:latin typeface="Arial" charset="0"/>
              <a:ea typeface="Arial" charset="0"/>
              <a:cs typeface="Arial" charset="0"/>
            </a:rPr>
            <a:t>   </a:t>
          </a:r>
          <a:r>
            <a:rPr lang="fi-FI" sz="1800">
              <a:solidFill>
                <a:srgbClr val="55565A"/>
              </a:solidFill>
              <a:latin typeface="Arial" charset="0"/>
              <a:ea typeface="Arial" charset="0"/>
              <a:cs typeface="Arial" charset="0"/>
            </a:rPr>
            <a:t>Lionsklubi ei saa lisätä sanaa ”International - kansainvälinen” nimeensä.</a:t>
          </a:r>
        </a:p>
      </dgm:t>
    </dgm:pt>
    <dgm:pt modelId="{8BFCD95D-4ABB-4A47-B9F0-108F0E909B28}" type="parTrans" cxnId="{78942E5D-A083-4769-9326-72A89E494666}">
      <dgm:prSet/>
      <dgm:spPr/>
      <dgm:t>
        <a:bodyPr/>
        <a:lstStyle/>
        <a:p>
          <a:endParaRPr lang="en-US"/>
        </a:p>
      </dgm:t>
    </dgm:pt>
    <dgm:pt modelId="{C45CD8F6-E54D-4ACB-ACE6-87B76B6ECA5F}" type="sibTrans" cxnId="{78942E5D-A083-4769-9326-72A89E494666}">
      <dgm:prSet/>
      <dgm:spPr/>
      <dgm:t>
        <a:bodyPr/>
        <a:lstStyle/>
        <a:p>
          <a:endParaRPr lang="en-US"/>
        </a:p>
      </dgm:t>
    </dgm:pt>
    <dgm:pt modelId="{FCDEB0FC-15BC-4B37-9635-1342996C088D}">
      <dgm:prSet phldrT="[Text]"/>
      <dgm:spPr>
        <a:solidFill>
          <a:srgbClr val="056385"/>
        </a:solidFill>
        <a:ln w="38100">
          <a:solidFill>
            <a:srgbClr val="5CA4B8"/>
          </a:solidFill>
        </a:ln>
      </dgm:spPr>
      <dgm:t>
        <a:bodyPr/>
        <a:lstStyle/>
        <a:p>
          <a:r>
            <a:rPr lang="fi-FI" b="1">
              <a:solidFill>
                <a:schemeClr val="bg1"/>
              </a:solidFill>
              <a:latin typeface="Arial" charset="0"/>
              <a:ea typeface="Arial" charset="0"/>
              <a:cs typeface="Arial" charset="0"/>
            </a:rPr>
            <a:t>Nimeämisen rajoitukset</a:t>
          </a:r>
        </a:p>
      </dgm:t>
    </dgm:pt>
    <dgm:pt modelId="{BF8E4813-A6EC-429E-AAED-2F70891D51E7}" type="parTrans" cxnId="{99F13464-19FE-4C69-A91B-24F72C01C4B3}">
      <dgm:prSet/>
      <dgm:spPr/>
      <dgm:t>
        <a:bodyPr/>
        <a:lstStyle/>
        <a:p>
          <a:endParaRPr lang="en-US"/>
        </a:p>
      </dgm:t>
    </dgm:pt>
    <dgm:pt modelId="{E53C1A4C-E002-49CE-97B3-E4F2E55E6598}" type="sibTrans" cxnId="{99F13464-19FE-4C69-A91B-24F72C01C4B3}">
      <dgm:prSet/>
      <dgm:spPr/>
      <dgm:t>
        <a:bodyPr/>
        <a:lstStyle/>
        <a:p>
          <a:endParaRPr lang="en-US"/>
        </a:p>
      </dgm:t>
    </dgm:pt>
    <dgm:pt modelId="{65813E81-94AB-4C13-B0AF-58416B90BD68}" type="pres">
      <dgm:prSet presAssocID="{512C5E55-DF3D-4475-BAA8-CAD57A45FE28}" presName="Name0" presStyleCnt="0">
        <dgm:presLayoutVars>
          <dgm:dir/>
          <dgm:animLvl val="lvl"/>
          <dgm:resizeHandles val="exact"/>
        </dgm:presLayoutVars>
      </dgm:prSet>
      <dgm:spPr/>
    </dgm:pt>
    <dgm:pt modelId="{3802B759-032D-42F9-9652-9FF7F45BA9AA}" type="pres">
      <dgm:prSet presAssocID="{2FFCF09D-6032-449E-AE55-1DC791F1CF7D}" presName="linNode" presStyleCnt="0"/>
      <dgm:spPr/>
    </dgm:pt>
    <dgm:pt modelId="{183EC1C7-444C-4751-912F-7F7A8106632B}" type="pres">
      <dgm:prSet presAssocID="{2FFCF09D-6032-449E-AE55-1DC791F1CF7D}" presName="parentText" presStyleLbl="node1" presStyleIdx="0" presStyleCnt="4" custScaleX="87571">
        <dgm:presLayoutVars>
          <dgm:chMax val="1"/>
          <dgm:bulletEnabled val="1"/>
        </dgm:presLayoutVars>
      </dgm:prSet>
      <dgm:spPr/>
    </dgm:pt>
    <dgm:pt modelId="{BA4CE74F-4F05-490F-B40C-B0EF6B96D4DF}" type="pres">
      <dgm:prSet presAssocID="{2FFCF09D-6032-449E-AE55-1DC791F1CF7D}" presName="descendantText" presStyleLbl="alignAccFollowNode1" presStyleIdx="0" presStyleCnt="4" custScaleY="106954" custLinFactNeighborX="-4332">
        <dgm:presLayoutVars>
          <dgm:bulletEnabled val="1"/>
        </dgm:presLayoutVars>
      </dgm:prSet>
      <dgm:spPr/>
    </dgm:pt>
    <dgm:pt modelId="{E43AFC84-C9F6-43DC-AB92-3568A50F6F35}" type="pres">
      <dgm:prSet presAssocID="{92F494E9-F5BF-493D-83D5-89F949C80ADB}" presName="sp" presStyleCnt="0"/>
      <dgm:spPr/>
    </dgm:pt>
    <dgm:pt modelId="{76E5F0F3-0E95-4252-95A6-52E47A1076B1}" type="pres">
      <dgm:prSet presAssocID="{5479D39E-ED34-4005-A18B-E8163CB02F12}" presName="linNode" presStyleCnt="0"/>
      <dgm:spPr/>
    </dgm:pt>
    <dgm:pt modelId="{2E7A3681-EDB1-4D94-9D41-BEC65C334011}" type="pres">
      <dgm:prSet presAssocID="{5479D39E-ED34-4005-A18B-E8163CB02F12}" presName="parentText" presStyleLbl="node1" presStyleIdx="1" presStyleCnt="4" custScaleX="87571">
        <dgm:presLayoutVars>
          <dgm:chMax val="1"/>
          <dgm:bulletEnabled val="1"/>
        </dgm:presLayoutVars>
      </dgm:prSet>
      <dgm:spPr/>
    </dgm:pt>
    <dgm:pt modelId="{8DF3DBD4-29E9-4F51-9E78-ADCADE63F391}" type="pres">
      <dgm:prSet presAssocID="{5479D39E-ED34-4005-A18B-E8163CB02F12}" presName="descendantText" presStyleLbl="alignAccFollowNode1" presStyleIdx="1" presStyleCnt="4" custScaleY="110466" custLinFactNeighborX="-4332">
        <dgm:presLayoutVars>
          <dgm:bulletEnabled val="1"/>
        </dgm:presLayoutVars>
      </dgm:prSet>
      <dgm:spPr/>
    </dgm:pt>
    <dgm:pt modelId="{06344DA5-D920-4503-8C23-DEE14A179788}" type="pres">
      <dgm:prSet presAssocID="{48E9F3AC-26D4-43ED-B2FA-26C50406A8BE}" presName="sp" presStyleCnt="0"/>
      <dgm:spPr/>
    </dgm:pt>
    <dgm:pt modelId="{126EF27F-7461-4255-B274-73811E0D3C95}" type="pres">
      <dgm:prSet presAssocID="{B7F22DCA-F518-4D71-AF72-3AB87BA5DDFA}" presName="linNode" presStyleCnt="0"/>
      <dgm:spPr/>
    </dgm:pt>
    <dgm:pt modelId="{CD60794B-CA9E-4056-B018-5B1A89946FD2}" type="pres">
      <dgm:prSet presAssocID="{B7F22DCA-F518-4D71-AF72-3AB87BA5DDFA}" presName="parentText" presStyleLbl="node1" presStyleIdx="2" presStyleCnt="4" custScaleX="87571">
        <dgm:presLayoutVars>
          <dgm:chMax val="1"/>
          <dgm:bulletEnabled val="1"/>
        </dgm:presLayoutVars>
      </dgm:prSet>
      <dgm:spPr/>
    </dgm:pt>
    <dgm:pt modelId="{5D7773E0-7C34-4F22-BA28-7B80CD09B00C}" type="pres">
      <dgm:prSet presAssocID="{B7F22DCA-F518-4D71-AF72-3AB87BA5DDFA}" presName="descendantText" presStyleLbl="alignAccFollowNode1" presStyleIdx="2" presStyleCnt="4" custScaleY="106815" custLinFactNeighborX="-4332">
        <dgm:presLayoutVars>
          <dgm:bulletEnabled val="1"/>
        </dgm:presLayoutVars>
      </dgm:prSet>
      <dgm:spPr/>
    </dgm:pt>
    <dgm:pt modelId="{67BD886B-3F5C-4617-AD06-E6B8B9768FA8}" type="pres">
      <dgm:prSet presAssocID="{FDDB86FA-3E37-4832-917C-4A335A4DF4A2}" presName="sp" presStyleCnt="0"/>
      <dgm:spPr/>
    </dgm:pt>
    <dgm:pt modelId="{6733AD0E-8D56-460D-BBD9-A282EFC7BB86}" type="pres">
      <dgm:prSet presAssocID="{FCDEB0FC-15BC-4B37-9635-1342996C088D}" presName="linNode" presStyleCnt="0"/>
      <dgm:spPr/>
    </dgm:pt>
    <dgm:pt modelId="{F2CE5797-27F0-4774-80F6-420BFA1AB84C}" type="pres">
      <dgm:prSet presAssocID="{FCDEB0FC-15BC-4B37-9635-1342996C088D}" presName="parentText" presStyleLbl="node1" presStyleIdx="3" presStyleCnt="4" custScaleX="87571">
        <dgm:presLayoutVars>
          <dgm:chMax val="1"/>
          <dgm:bulletEnabled val="1"/>
        </dgm:presLayoutVars>
      </dgm:prSet>
      <dgm:spPr/>
    </dgm:pt>
    <dgm:pt modelId="{D8032D06-2F3F-4E93-A4AA-148E75FD0217}" type="pres">
      <dgm:prSet presAssocID="{FCDEB0FC-15BC-4B37-9635-1342996C088D}" presName="descendantText" presStyleLbl="alignAccFollowNode1" presStyleIdx="3" presStyleCnt="4" custScaleY="106815" custLinFactNeighborX="-4332">
        <dgm:presLayoutVars>
          <dgm:bulletEnabled val="1"/>
        </dgm:presLayoutVars>
      </dgm:prSet>
      <dgm:spPr/>
    </dgm:pt>
  </dgm:ptLst>
  <dgm:cxnLst>
    <dgm:cxn modelId="{37B62F05-086E-4253-A95F-CFB677595637}" type="presOf" srcId="{512C5E55-DF3D-4475-BAA8-CAD57A45FE28}" destId="{65813E81-94AB-4C13-B0AF-58416B90BD68}" srcOrd="0" destOrd="0" presId="urn:microsoft.com/office/officeart/2005/8/layout/vList5"/>
    <dgm:cxn modelId="{95C64609-9F06-4C9A-A16D-BD238EE09F25}" srcId="{512C5E55-DF3D-4475-BAA8-CAD57A45FE28}" destId="{B7F22DCA-F518-4D71-AF72-3AB87BA5DDFA}" srcOrd="2" destOrd="0" parTransId="{BF9684C7-3BB6-4518-9CE8-F1437B6CB99A}" sibTransId="{FDDB86FA-3E37-4832-917C-4A335A4DF4A2}"/>
    <dgm:cxn modelId="{772EE012-E21F-44AB-BCA9-4EB84A0507B3}" srcId="{2FFCF09D-6032-449E-AE55-1DC791F1CF7D}" destId="{55DDAE85-4DA0-4D9A-8381-2A281F973347}" srcOrd="0" destOrd="0" parTransId="{A3A6DB43-024B-433C-9176-12773EB82B38}" sibTransId="{004A74F5-89B2-4CBE-90A4-F83760933A6D}"/>
    <dgm:cxn modelId="{077B4414-39AF-4E07-9E91-47F742204BDA}" type="presOf" srcId="{70FC5C41-CD20-4FBE-AADC-5B5FE9FF506F}" destId="{8DF3DBD4-29E9-4F51-9E78-ADCADE63F391}" srcOrd="0" destOrd="0" presId="urn:microsoft.com/office/officeart/2005/8/layout/vList5"/>
    <dgm:cxn modelId="{00792218-F36D-43AD-B557-DE4DFE6C68A5}" type="presOf" srcId="{C98735F4-B4B3-455B-81BE-73624F19CFF0}" destId="{D8032D06-2F3F-4E93-A4AA-148E75FD0217}" srcOrd="0" destOrd="0" presId="urn:microsoft.com/office/officeart/2005/8/layout/vList5"/>
    <dgm:cxn modelId="{6799091D-E4D1-4B69-BFF3-9EA23A56706B}" type="presOf" srcId="{5479D39E-ED34-4005-A18B-E8163CB02F12}" destId="{2E7A3681-EDB1-4D94-9D41-BEC65C334011}" srcOrd="0" destOrd="0" presId="urn:microsoft.com/office/officeart/2005/8/layout/vList5"/>
    <dgm:cxn modelId="{15B61629-8893-4900-B49C-1662501F9471}" srcId="{5479D39E-ED34-4005-A18B-E8163CB02F12}" destId="{70FC5C41-CD20-4FBE-AADC-5B5FE9FF506F}" srcOrd="0" destOrd="0" parTransId="{EE7215B5-32CB-4DF4-85BC-72F346664661}" sibTransId="{8831FB08-0F54-4C17-AAF8-802D37B241C2}"/>
    <dgm:cxn modelId="{78942E5D-A083-4769-9326-72A89E494666}" srcId="{FCDEB0FC-15BC-4B37-9635-1342996C088D}" destId="{C98735F4-B4B3-455B-81BE-73624F19CFF0}" srcOrd="0" destOrd="0" parTransId="{8BFCD95D-4ABB-4A47-B9F0-108F0E909B28}" sibTransId="{C45CD8F6-E54D-4ACB-ACE6-87B76B6ECA5F}"/>
    <dgm:cxn modelId="{99F13464-19FE-4C69-A91B-24F72C01C4B3}" srcId="{512C5E55-DF3D-4475-BAA8-CAD57A45FE28}" destId="{FCDEB0FC-15BC-4B37-9635-1342996C088D}" srcOrd="3" destOrd="0" parTransId="{BF8E4813-A6EC-429E-AAED-2F70891D51E7}" sibTransId="{E53C1A4C-E002-49CE-97B3-E4F2E55E6598}"/>
    <dgm:cxn modelId="{6EA9A169-7139-49DB-858C-F8FB8E540412}" type="presOf" srcId="{BC6A05BE-5E7E-4E58-83D2-BD608493A44E}" destId="{5D7773E0-7C34-4F22-BA28-7B80CD09B00C}" srcOrd="0" destOrd="0" presId="urn:microsoft.com/office/officeart/2005/8/layout/vList5"/>
    <dgm:cxn modelId="{AAD52083-1C45-417A-A7A2-65219111F0C1}" type="presOf" srcId="{FCDEB0FC-15BC-4B37-9635-1342996C088D}" destId="{F2CE5797-27F0-4774-80F6-420BFA1AB84C}" srcOrd="0" destOrd="0" presId="urn:microsoft.com/office/officeart/2005/8/layout/vList5"/>
    <dgm:cxn modelId="{80626593-A75D-4B2B-9A92-B6F76B553BF0}" srcId="{512C5E55-DF3D-4475-BAA8-CAD57A45FE28}" destId="{2FFCF09D-6032-449E-AE55-1DC791F1CF7D}" srcOrd="0" destOrd="0" parTransId="{C1B65F5D-DE34-427A-8A58-691B2EFECB39}" sibTransId="{92F494E9-F5BF-493D-83D5-89F949C80ADB}"/>
    <dgm:cxn modelId="{BC84ECB4-220C-462A-8409-1E90E9D403AF}" type="presOf" srcId="{2FFCF09D-6032-449E-AE55-1DC791F1CF7D}" destId="{183EC1C7-444C-4751-912F-7F7A8106632B}" srcOrd="0" destOrd="0" presId="urn:microsoft.com/office/officeart/2005/8/layout/vList5"/>
    <dgm:cxn modelId="{E7F934E4-F0E4-4D6E-BE6B-BCBAA0977C9B}" srcId="{B7F22DCA-F518-4D71-AF72-3AB87BA5DDFA}" destId="{BC6A05BE-5E7E-4E58-83D2-BD608493A44E}" srcOrd="0" destOrd="0" parTransId="{103DD417-C156-4959-BEF9-0B87F8A8A2D6}" sibTransId="{4616BBBB-E6ED-46AD-9194-8655C8F1BBB2}"/>
    <dgm:cxn modelId="{356DBDF6-1946-4B6E-9AB4-B64448117663}" type="presOf" srcId="{B7F22DCA-F518-4D71-AF72-3AB87BA5DDFA}" destId="{CD60794B-CA9E-4056-B018-5B1A89946FD2}" srcOrd="0" destOrd="0" presId="urn:microsoft.com/office/officeart/2005/8/layout/vList5"/>
    <dgm:cxn modelId="{E771F9F7-8208-4667-9DA9-A7597295CFA5}" type="presOf" srcId="{55DDAE85-4DA0-4D9A-8381-2A281F973347}" destId="{BA4CE74F-4F05-490F-B40C-B0EF6B96D4DF}" srcOrd="0" destOrd="0" presId="urn:microsoft.com/office/officeart/2005/8/layout/vList5"/>
    <dgm:cxn modelId="{71C49DFD-39A8-445E-9531-4114DE2D47D8}" srcId="{512C5E55-DF3D-4475-BAA8-CAD57A45FE28}" destId="{5479D39E-ED34-4005-A18B-E8163CB02F12}" srcOrd="1" destOrd="0" parTransId="{C94887FC-CE1E-4219-A1B9-B3E908422005}" sibTransId="{48E9F3AC-26D4-43ED-B2FA-26C50406A8BE}"/>
    <dgm:cxn modelId="{EAFE751E-7D76-428C-9DBE-F28DEEB2C031}" type="presParOf" srcId="{65813E81-94AB-4C13-B0AF-58416B90BD68}" destId="{3802B759-032D-42F9-9652-9FF7F45BA9AA}" srcOrd="0" destOrd="0" presId="urn:microsoft.com/office/officeart/2005/8/layout/vList5"/>
    <dgm:cxn modelId="{E25E2420-D92D-4C95-8D78-3D4CD5F1ADB2}" type="presParOf" srcId="{3802B759-032D-42F9-9652-9FF7F45BA9AA}" destId="{183EC1C7-444C-4751-912F-7F7A8106632B}" srcOrd="0" destOrd="0" presId="urn:microsoft.com/office/officeart/2005/8/layout/vList5"/>
    <dgm:cxn modelId="{0CE7BA70-1B59-4981-AAAA-25BD7163EE2D}" type="presParOf" srcId="{3802B759-032D-42F9-9652-9FF7F45BA9AA}" destId="{BA4CE74F-4F05-490F-B40C-B0EF6B96D4DF}" srcOrd="1" destOrd="0" presId="urn:microsoft.com/office/officeart/2005/8/layout/vList5"/>
    <dgm:cxn modelId="{DD0F2479-B365-4624-B1EC-9F2B12AD2B25}" type="presParOf" srcId="{65813E81-94AB-4C13-B0AF-58416B90BD68}" destId="{E43AFC84-C9F6-43DC-AB92-3568A50F6F35}" srcOrd="1" destOrd="0" presId="urn:microsoft.com/office/officeart/2005/8/layout/vList5"/>
    <dgm:cxn modelId="{FC2CADCD-2AF7-430C-8573-51E6CBC180A2}" type="presParOf" srcId="{65813E81-94AB-4C13-B0AF-58416B90BD68}" destId="{76E5F0F3-0E95-4252-95A6-52E47A1076B1}" srcOrd="2" destOrd="0" presId="urn:microsoft.com/office/officeart/2005/8/layout/vList5"/>
    <dgm:cxn modelId="{C35F9D38-723D-48EF-BBCE-7A883D14F79A}" type="presParOf" srcId="{76E5F0F3-0E95-4252-95A6-52E47A1076B1}" destId="{2E7A3681-EDB1-4D94-9D41-BEC65C334011}" srcOrd="0" destOrd="0" presId="urn:microsoft.com/office/officeart/2005/8/layout/vList5"/>
    <dgm:cxn modelId="{D94DB5F6-4795-4B48-B6FC-2A3D3B0B022A}" type="presParOf" srcId="{76E5F0F3-0E95-4252-95A6-52E47A1076B1}" destId="{8DF3DBD4-29E9-4F51-9E78-ADCADE63F391}" srcOrd="1" destOrd="0" presId="urn:microsoft.com/office/officeart/2005/8/layout/vList5"/>
    <dgm:cxn modelId="{04CA72C0-ADB3-4023-9ABE-C0161E429293}" type="presParOf" srcId="{65813E81-94AB-4C13-B0AF-58416B90BD68}" destId="{06344DA5-D920-4503-8C23-DEE14A179788}" srcOrd="3" destOrd="0" presId="urn:microsoft.com/office/officeart/2005/8/layout/vList5"/>
    <dgm:cxn modelId="{F3FA82B1-FE70-44AA-A9D7-64C1CBB26FCD}" type="presParOf" srcId="{65813E81-94AB-4C13-B0AF-58416B90BD68}" destId="{126EF27F-7461-4255-B274-73811E0D3C95}" srcOrd="4" destOrd="0" presId="urn:microsoft.com/office/officeart/2005/8/layout/vList5"/>
    <dgm:cxn modelId="{35CC3C9B-161A-445F-8BAA-A4E372FE1D18}" type="presParOf" srcId="{126EF27F-7461-4255-B274-73811E0D3C95}" destId="{CD60794B-CA9E-4056-B018-5B1A89946FD2}" srcOrd="0" destOrd="0" presId="urn:microsoft.com/office/officeart/2005/8/layout/vList5"/>
    <dgm:cxn modelId="{DB91D2B8-80C0-4233-AAC5-59ECC8F71F97}" type="presParOf" srcId="{126EF27F-7461-4255-B274-73811E0D3C95}" destId="{5D7773E0-7C34-4F22-BA28-7B80CD09B00C}" srcOrd="1" destOrd="0" presId="urn:microsoft.com/office/officeart/2005/8/layout/vList5"/>
    <dgm:cxn modelId="{8A0CC357-6E44-4609-AF41-18856B1ADF8C}" type="presParOf" srcId="{65813E81-94AB-4C13-B0AF-58416B90BD68}" destId="{67BD886B-3F5C-4617-AD06-E6B8B9768FA8}" srcOrd="5" destOrd="0" presId="urn:microsoft.com/office/officeart/2005/8/layout/vList5"/>
    <dgm:cxn modelId="{1F1E1D74-2350-4ACD-BC69-42BF2792BA81}" type="presParOf" srcId="{65813E81-94AB-4C13-B0AF-58416B90BD68}" destId="{6733AD0E-8D56-460D-BBD9-A282EFC7BB86}" srcOrd="6" destOrd="0" presId="urn:microsoft.com/office/officeart/2005/8/layout/vList5"/>
    <dgm:cxn modelId="{9E33A779-F902-42AB-AC8C-4F9C0F94CC85}" type="presParOf" srcId="{6733AD0E-8D56-460D-BBD9-A282EFC7BB86}" destId="{F2CE5797-27F0-4774-80F6-420BFA1AB84C}" srcOrd="0" destOrd="0" presId="urn:microsoft.com/office/officeart/2005/8/layout/vList5"/>
    <dgm:cxn modelId="{A34E37BB-70F1-4758-8C3D-5B01291FD2E8}" type="presParOf" srcId="{6733AD0E-8D56-460D-BBD9-A282EFC7BB86}" destId="{D8032D06-2F3F-4E93-A4AA-148E75FD021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8A58B-17C8-4C5B-A118-E70BA2A42E58}">
      <dsp:nvSpPr>
        <dsp:cNvPr id="0" name=""/>
        <dsp:cNvSpPr/>
      </dsp:nvSpPr>
      <dsp:spPr>
        <a:xfrm>
          <a:off x="4278958" y="-93664"/>
          <a:ext cx="2254035" cy="775381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Hallituksen kokous; toimintasuunnitelma, roolijaot</a:t>
          </a:r>
        </a:p>
      </dsp:txBody>
      <dsp:txXfrm>
        <a:off x="4316809" y="-55813"/>
        <a:ext cx="2178333" cy="699679"/>
      </dsp:txXfrm>
    </dsp:sp>
    <dsp:sp modelId="{C54CD7B0-D7D7-469C-9B01-06D8F3289AAE}">
      <dsp:nvSpPr>
        <dsp:cNvPr id="0" name=""/>
        <dsp:cNvSpPr/>
      </dsp:nvSpPr>
      <dsp:spPr>
        <a:xfrm>
          <a:off x="4739119" y="-4165021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1763579" y="4730664"/>
              </a:moveTo>
              <a:arcTo wR="2409417" hR="2409417" stAng="6332886" swAng="13440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77055D-8698-4D50-A482-EB71C4C0C3D6}">
      <dsp:nvSpPr>
        <dsp:cNvPr id="0" name=""/>
        <dsp:cNvSpPr/>
      </dsp:nvSpPr>
      <dsp:spPr>
        <a:xfrm>
          <a:off x="6010971" y="528843"/>
          <a:ext cx="1945774" cy="775381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Klubi-ilta; hallituksen kokouksen asiat</a:t>
          </a:r>
        </a:p>
      </dsp:txBody>
      <dsp:txXfrm>
        <a:off x="6048822" y="566694"/>
        <a:ext cx="1870072" cy="699679"/>
      </dsp:txXfrm>
    </dsp:sp>
    <dsp:sp modelId="{1809AEBA-7F88-4792-830F-65E2FB3CFC43}">
      <dsp:nvSpPr>
        <dsp:cNvPr id="0" name=""/>
        <dsp:cNvSpPr/>
      </dsp:nvSpPr>
      <dsp:spPr>
        <a:xfrm>
          <a:off x="3882301" y="1066164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3564139" y="294728"/>
              </a:moveTo>
              <a:arcTo wR="2409417" hR="2409417" stAng="17918199" swAng="53390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BB5ED6-2CA7-4899-BD7C-8C188827C47D}">
      <dsp:nvSpPr>
        <dsp:cNvPr id="0" name=""/>
        <dsp:cNvSpPr/>
      </dsp:nvSpPr>
      <dsp:spPr>
        <a:xfrm>
          <a:off x="7016692" y="1643102"/>
          <a:ext cx="1945774" cy="775381"/>
        </a:xfrm>
        <a:prstGeom prst="roundRect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Charter-juhla; uusi klubi on virallinen!!</a:t>
          </a:r>
        </a:p>
      </dsp:txBody>
      <dsp:txXfrm>
        <a:off x="7054543" y="1680953"/>
        <a:ext cx="1870072" cy="699679"/>
      </dsp:txXfrm>
    </dsp:sp>
    <dsp:sp modelId="{D83A7EA5-D03B-4B24-8A2E-35BA6DEE2C6F}">
      <dsp:nvSpPr>
        <dsp:cNvPr id="0" name=""/>
        <dsp:cNvSpPr/>
      </dsp:nvSpPr>
      <dsp:spPr>
        <a:xfrm>
          <a:off x="3320543" y="620690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4757686" y="1870040"/>
              </a:moveTo>
              <a:arcTo wR="2409417" hR="2409417" stAng="20823842" swAng="31901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70457A-985E-414E-AD1D-CED1E1C87823}">
      <dsp:nvSpPr>
        <dsp:cNvPr id="0" name=""/>
        <dsp:cNvSpPr/>
      </dsp:nvSpPr>
      <dsp:spPr>
        <a:xfrm>
          <a:off x="7114482" y="2784541"/>
          <a:ext cx="1945774" cy="775381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Palvelutempaus; LIONS-toiminta näkyväksi</a:t>
          </a:r>
        </a:p>
      </dsp:txBody>
      <dsp:txXfrm>
        <a:off x="7152333" y="2822392"/>
        <a:ext cx="1870072" cy="699679"/>
      </dsp:txXfrm>
    </dsp:sp>
    <dsp:sp modelId="{5C088600-4EFB-461B-90A9-B875C93290EB}">
      <dsp:nvSpPr>
        <dsp:cNvPr id="0" name=""/>
        <dsp:cNvSpPr/>
      </dsp:nvSpPr>
      <dsp:spPr>
        <a:xfrm>
          <a:off x="3564606" y="-169342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4373241" y="3805373"/>
              </a:moveTo>
              <a:arcTo wR="2409417" hR="2409417" stAng="2124394" swAng="39543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E7A540-09ED-4BBF-B198-BE58B1160617}">
      <dsp:nvSpPr>
        <dsp:cNvPr id="0" name=""/>
        <dsp:cNvSpPr/>
      </dsp:nvSpPr>
      <dsp:spPr>
        <a:xfrm>
          <a:off x="6476898" y="3919486"/>
          <a:ext cx="1945774" cy="775381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Hallituksen kokous ja klubi-ilta</a:t>
          </a:r>
        </a:p>
      </dsp:txBody>
      <dsp:txXfrm>
        <a:off x="6514749" y="3957337"/>
        <a:ext cx="1870072" cy="699679"/>
      </dsp:txXfrm>
    </dsp:sp>
    <dsp:sp modelId="{B20EB115-6BF9-43A3-8ED5-8A9374E59964}">
      <dsp:nvSpPr>
        <dsp:cNvPr id="0" name=""/>
        <dsp:cNvSpPr/>
      </dsp:nvSpPr>
      <dsp:spPr>
        <a:xfrm>
          <a:off x="3732944" y="63567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3228947" y="4675177"/>
              </a:moveTo>
              <a:arcTo wR="2409417" hR="2409417" stAng="4206890" swAng="51887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E5608F-0828-4FFF-8561-D6975ACD9134}">
      <dsp:nvSpPr>
        <dsp:cNvPr id="0" name=""/>
        <dsp:cNvSpPr/>
      </dsp:nvSpPr>
      <dsp:spPr>
        <a:xfrm>
          <a:off x="4547195" y="4725170"/>
          <a:ext cx="1945774" cy="775381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Tapahtuma/keräys- hyvän päivä</a:t>
          </a:r>
        </a:p>
      </dsp:txBody>
      <dsp:txXfrm>
        <a:off x="4585046" y="4763021"/>
        <a:ext cx="1870072" cy="699679"/>
      </dsp:txXfrm>
    </dsp:sp>
    <dsp:sp modelId="{5EFF13F4-5A3E-4F69-8DC4-7704E45D3B76}">
      <dsp:nvSpPr>
        <dsp:cNvPr id="0" name=""/>
        <dsp:cNvSpPr/>
      </dsp:nvSpPr>
      <dsp:spPr>
        <a:xfrm>
          <a:off x="3478823" y="546369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999566" y="4363289"/>
              </a:moveTo>
              <a:arcTo wR="2409417" hR="2409417" stAng="7548780" swAng="35950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87D881-4825-44D7-9671-FDA9884532F3}">
      <dsp:nvSpPr>
        <dsp:cNvPr id="0" name=""/>
        <dsp:cNvSpPr/>
      </dsp:nvSpPr>
      <dsp:spPr>
        <a:xfrm>
          <a:off x="2760122" y="3919492"/>
          <a:ext cx="1945774" cy="775381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Vuosikokous</a:t>
          </a:r>
        </a:p>
      </dsp:txBody>
      <dsp:txXfrm>
        <a:off x="2797973" y="3957343"/>
        <a:ext cx="1870072" cy="699679"/>
      </dsp:txXfrm>
    </dsp:sp>
    <dsp:sp modelId="{79FEE987-0F0C-4EF5-95C0-851120DA57FD}">
      <dsp:nvSpPr>
        <dsp:cNvPr id="0" name=""/>
        <dsp:cNvSpPr/>
      </dsp:nvSpPr>
      <dsp:spPr>
        <a:xfrm>
          <a:off x="3050264" y="206817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333774" y="3632936"/>
              </a:moveTo>
              <a:arcTo wR="2409417" hR="2409417" stAng="8968929" swAng="40194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AB7A4E-F579-4D6A-8DBE-75AF43B95B18}">
      <dsp:nvSpPr>
        <dsp:cNvPr id="0" name=""/>
        <dsp:cNvSpPr/>
      </dsp:nvSpPr>
      <dsp:spPr>
        <a:xfrm>
          <a:off x="2141589" y="2727489"/>
          <a:ext cx="1945774" cy="775381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Joulutapahtumat</a:t>
          </a:r>
        </a:p>
      </dsp:txBody>
      <dsp:txXfrm>
        <a:off x="2179440" y="2765340"/>
        <a:ext cx="1870072" cy="699679"/>
      </dsp:txXfrm>
    </dsp:sp>
    <dsp:sp modelId="{826D7B4B-E22A-490B-B47D-F9A6BB0819FA}">
      <dsp:nvSpPr>
        <dsp:cNvPr id="0" name=""/>
        <dsp:cNvSpPr/>
      </dsp:nvSpPr>
      <dsp:spPr>
        <a:xfrm>
          <a:off x="3018372" y="-214217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43730" y="2866384"/>
              </a:moveTo>
              <a:arcTo wR="2409417" hR="2409417" stAng="10144029" swAng="33002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CC9A3-0AA8-40C7-9F6E-4E325D8EBB6B}">
      <dsp:nvSpPr>
        <dsp:cNvPr id="0" name=""/>
        <dsp:cNvSpPr/>
      </dsp:nvSpPr>
      <dsp:spPr>
        <a:xfrm>
          <a:off x="2141596" y="1571201"/>
          <a:ext cx="1945774" cy="775381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Hallituksen kokous ja klubi-ilta</a:t>
          </a:r>
        </a:p>
      </dsp:txBody>
      <dsp:txXfrm>
        <a:off x="2179447" y="1609052"/>
        <a:ext cx="1870072" cy="699679"/>
      </dsp:txXfrm>
    </dsp:sp>
    <dsp:sp modelId="{75EB9C64-AE34-4903-8191-AD7C0F477503}">
      <dsp:nvSpPr>
        <dsp:cNvPr id="0" name=""/>
        <dsp:cNvSpPr/>
      </dsp:nvSpPr>
      <dsp:spPr>
        <a:xfrm>
          <a:off x="2949403" y="378471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363092" y="1137471"/>
              </a:moveTo>
              <a:arcTo wR="2409417" hR="2409417" stAng="12711846" swAng="27657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0E04BE-1C7B-43B1-BF4D-91BA93FB5E60}">
      <dsp:nvSpPr>
        <dsp:cNvPr id="0" name=""/>
        <dsp:cNvSpPr/>
      </dsp:nvSpPr>
      <dsp:spPr>
        <a:xfrm>
          <a:off x="2836193" y="528846"/>
          <a:ext cx="1945774" cy="775381"/>
        </a:xfrm>
        <a:prstGeom prst="roundRect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Kauden päätös</a:t>
          </a:r>
        </a:p>
      </dsp:txBody>
      <dsp:txXfrm>
        <a:off x="2874044" y="566697"/>
        <a:ext cx="1870072" cy="699679"/>
      </dsp:txXfrm>
    </dsp:sp>
    <dsp:sp modelId="{FE2B2EF2-09C5-4007-AE08-42F34D04FA2E}">
      <dsp:nvSpPr>
        <dsp:cNvPr id="0" name=""/>
        <dsp:cNvSpPr/>
      </dsp:nvSpPr>
      <dsp:spPr>
        <a:xfrm>
          <a:off x="1083093" y="-4113011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3292001" y="4651368"/>
              </a:moveTo>
              <a:arcTo wR="2409417" hR="2409417" stAng="4110723" swAng="10967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8A58B-17C8-4C5B-A118-E70BA2A42E58}">
      <dsp:nvSpPr>
        <dsp:cNvPr id="0" name=""/>
        <dsp:cNvSpPr/>
      </dsp:nvSpPr>
      <dsp:spPr>
        <a:xfrm>
          <a:off x="4278958" y="-93664"/>
          <a:ext cx="2254035" cy="775381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Hallituksen kokous; kevätkauden toimintasuunnitelma</a:t>
          </a:r>
        </a:p>
      </dsp:txBody>
      <dsp:txXfrm>
        <a:off x="4316809" y="-55813"/>
        <a:ext cx="2178333" cy="699679"/>
      </dsp:txXfrm>
    </dsp:sp>
    <dsp:sp modelId="{C54CD7B0-D7D7-469C-9B01-06D8F3289AAE}">
      <dsp:nvSpPr>
        <dsp:cNvPr id="0" name=""/>
        <dsp:cNvSpPr/>
      </dsp:nvSpPr>
      <dsp:spPr>
        <a:xfrm>
          <a:off x="4739119" y="-4165021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1763579" y="4730664"/>
              </a:moveTo>
              <a:arcTo wR="2409417" hR="2409417" stAng="6332886" swAng="13440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77055D-8698-4D50-A482-EB71C4C0C3D6}">
      <dsp:nvSpPr>
        <dsp:cNvPr id="0" name=""/>
        <dsp:cNvSpPr/>
      </dsp:nvSpPr>
      <dsp:spPr>
        <a:xfrm>
          <a:off x="6010971" y="528843"/>
          <a:ext cx="1945774" cy="775381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Klubi-ilta; hallituksen kokouksen asiat</a:t>
          </a:r>
        </a:p>
      </dsp:txBody>
      <dsp:txXfrm>
        <a:off x="6048822" y="566694"/>
        <a:ext cx="1870072" cy="699679"/>
      </dsp:txXfrm>
    </dsp:sp>
    <dsp:sp modelId="{1809AEBA-7F88-4792-830F-65E2FB3CFC43}">
      <dsp:nvSpPr>
        <dsp:cNvPr id="0" name=""/>
        <dsp:cNvSpPr/>
      </dsp:nvSpPr>
      <dsp:spPr>
        <a:xfrm>
          <a:off x="3882301" y="1066164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3564139" y="294728"/>
              </a:moveTo>
              <a:arcTo wR="2409417" hR="2409417" stAng="17918199" swAng="53390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BB5ED6-2CA7-4899-BD7C-8C188827C47D}">
      <dsp:nvSpPr>
        <dsp:cNvPr id="0" name=""/>
        <dsp:cNvSpPr/>
      </dsp:nvSpPr>
      <dsp:spPr>
        <a:xfrm>
          <a:off x="7016692" y="1643102"/>
          <a:ext cx="1945774" cy="775381"/>
        </a:xfrm>
        <a:prstGeom prst="round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Talvinen lastentapahtuma</a:t>
          </a:r>
        </a:p>
      </dsp:txBody>
      <dsp:txXfrm>
        <a:off x="7054543" y="1680953"/>
        <a:ext cx="1870072" cy="699679"/>
      </dsp:txXfrm>
    </dsp:sp>
    <dsp:sp modelId="{D83A7EA5-D03B-4B24-8A2E-35BA6DEE2C6F}">
      <dsp:nvSpPr>
        <dsp:cNvPr id="0" name=""/>
        <dsp:cNvSpPr/>
      </dsp:nvSpPr>
      <dsp:spPr>
        <a:xfrm>
          <a:off x="3320543" y="620690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4757686" y="1870040"/>
              </a:moveTo>
              <a:arcTo wR="2409417" hR="2409417" stAng="20823842" swAng="31901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70457A-985E-414E-AD1D-CED1E1C87823}">
      <dsp:nvSpPr>
        <dsp:cNvPr id="0" name=""/>
        <dsp:cNvSpPr/>
      </dsp:nvSpPr>
      <dsp:spPr>
        <a:xfrm>
          <a:off x="7114482" y="2784541"/>
          <a:ext cx="1945774" cy="775381"/>
        </a:xfrm>
        <a:prstGeom prst="round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Ajankohtaiset tapahtumat; Ystävänpäivä?</a:t>
          </a:r>
        </a:p>
      </dsp:txBody>
      <dsp:txXfrm>
        <a:off x="7152333" y="2822392"/>
        <a:ext cx="1870072" cy="699679"/>
      </dsp:txXfrm>
    </dsp:sp>
    <dsp:sp modelId="{5C088600-4EFB-461B-90A9-B875C93290EB}">
      <dsp:nvSpPr>
        <dsp:cNvPr id="0" name=""/>
        <dsp:cNvSpPr/>
      </dsp:nvSpPr>
      <dsp:spPr>
        <a:xfrm>
          <a:off x="3564606" y="-169342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4373241" y="3805373"/>
              </a:moveTo>
              <a:arcTo wR="2409417" hR="2409417" stAng="2124394" swAng="39543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E7A540-09ED-4BBF-B198-BE58B1160617}">
      <dsp:nvSpPr>
        <dsp:cNvPr id="0" name=""/>
        <dsp:cNvSpPr/>
      </dsp:nvSpPr>
      <dsp:spPr>
        <a:xfrm>
          <a:off x="6476898" y="3919486"/>
          <a:ext cx="1945774" cy="775381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Hallituksen kokous ja klubi-ilta</a:t>
          </a:r>
        </a:p>
      </dsp:txBody>
      <dsp:txXfrm>
        <a:off x="6514749" y="3957337"/>
        <a:ext cx="1870072" cy="699679"/>
      </dsp:txXfrm>
    </dsp:sp>
    <dsp:sp modelId="{B20EB115-6BF9-43A3-8ED5-8A9374E59964}">
      <dsp:nvSpPr>
        <dsp:cNvPr id="0" name=""/>
        <dsp:cNvSpPr/>
      </dsp:nvSpPr>
      <dsp:spPr>
        <a:xfrm>
          <a:off x="3732944" y="63567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3228947" y="4675177"/>
              </a:moveTo>
              <a:arcTo wR="2409417" hR="2409417" stAng="4206890" swAng="51887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E5608F-0828-4FFF-8561-D6975ACD9134}">
      <dsp:nvSpPr>
        <dsp:cNvPr id="0" name=""/>
        <dsp:cNvSpPr/>
      </dsp:nvSpPr>
      <dsp:spPr>
        <a:xfrm>
          <a:off x="4547195" y="4725170"/>
          <a:ext cx="1945774" cy="775381"/>
        </a:xfrm>
        <a:prstGeom prst="round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Talvinen tapahtuma</a:t>
          </a:r>
        </a:p>
      </dsp:txBody>
      <dsp:txXfrm>
        <a:off x="4585046" y="4763021"/>
        <a:ext cx="1870072" cy="699679"/>
      </dsp:txXfrm>
    </dsp:sp>
    <dsp:sp modelId="{5EFF13F4-5A3E-4F69-8DC4-7704E45D3B76}">
      <dsp:nvSpPr>
        <dsp:cNvPr id="0" name=""/>
        <dsp:cNvSpPr/>
      </dsp:nvSpPr>
      <dsp:spPr>
        <a:xfrm>
          <a:off x="3478823" y="546369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999566" y="4363289"/>
              </a:moveTo>
              <a:arcTo wR="2409417" hR="2409417" stAng="7548780" swAng="35950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87D881-4825-44D7-9671-FDA9884532F3}">
      <dsp:nvSpPr>
        <dsp:cNvPr id="0" name=""/>
        <dsp:cNvSpPr/>
      </dsp:nvSpPr>
      <dsp:spPr>
        <a:xfrm>
          <a:off x="2760122" y="3919492"/>
          <a:ext cx="1945774" cy="775381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Vaalikokous; seuraavan kauden hallitus</a:t>
          </a:r>
        </a:p>
      </dsp:txBody>
      <dsp:txXfrm>
        <a:off x="2797973" y="3957343"/>
        <a:ext cx="1870072" cy="699679"/>
      </dsp:txXfrm>
    </dsp:sp>
    <dsp:sp modelId="{79FEE987-0F0C-4EF5-95C0-851120DA57FD}">
      <dsp:nvSpPr>
        <dsp:cNvPr id="0" name=""/>
        <dsp:cNvSpPr/>
      </dsp:nvSpPr>
      <dsp:spPr>
        <a:xfrm>
          <a:off x="3050264" y="206817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333774" y="3632936"/>
              </a:moveTo>
              <a:arcTo wR="2409417" hR="2409417" stAng="8968929" swAng="40194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AB7A4E-F579-4D6A-8DBE-75AF43B95B18}">
      <dsp:nvSpPr>
        <dsp:cNvPr id="0" name=""/>
        <dsp:cNvSpPr/>
      </dsp:nvSpPr>
      <dsp:spPr>
        <a:xfrm>
          <a:off x="2141589" y="2727489"/>
          <a:ext cx="1945774" cy="775381"/>
        </a:xfrm>
        <a:prstGeom prst="roundRect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Rauhanjuliste + Stipendit- kouluyhteys</a:t>
          </a:r>
        </a:p>
      </dsp:txBody>
      <dsp:txXfrm>
        <a:off x="2179440" y="2765340"/>
        <a:ext cx="1870072" cy="699679"/>
      </dsp:txXfrm>
    </dsp:sp>
    <dsp:sp modelId="{826D7B4B-E22A-490B-B47D-F9A6BB0819FA}">
      <dsp:nvSpPr>
        <dsp:cNvPr id="0" name=""/>
        <dsp:cNvSpPr/>
      </dsp:nvSpPr>
      <dsp:spPr>
        <a:xfrm>
          <a:off x="3018372" y="-214217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43730" y="2866384"/>
              </a:moveTo>
              <a:arcTo wR="2409417" hR="2409417" stAng="10144029" swAng="33002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CC9A3-0AA8-40C7-9F6E-4E325D8EBB6B}">
      <dsp:nvSpPr>
        <dsp:cNvPr id="0" name=""/>
        <dsp:cNvSpPr/>
      </dsp:nvSpPr>
      <dsp:spPr>
        <a:xfrm>
          <a:off x="2141596" y="1571201"/>
          <a:ext cx="1945774" cy="775381"/>
        </a:xfrm>
        <a:prstGeom prst="round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Kevättempaus?</a:t>
          </a:r>
        </a:p>
      </dsp:txBody>
      <dsp:txXfrm>
        <a:off x="2179447" y="1609052"/>
        <a:ext cx="1870072" cy="699679"/>
      </dsp:txXfrm>
    </dsp:sp>
    <dsp:sp modelId="{75EB9C64-AE34-4903-8191-AD7C0F477503}">
      <dsp:nvSpPr>
        <dsp:cNvPr id="0" name=""/>
        <dsp:cNvSpPr/>
      </dsp:nvSpPr>
      <dsp:spPr>
        <a:xfrm>
          <a:off x="2949403" y="378471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363092" y="1137471"/>
              </a:moveTo>
              <a:arcTo wR="2409417" hR="2409417" stAng="12711846" swAng="27657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0E04BE-1C7B-43B1-BF4D-91BA93FB5E60}">
      <dsp:nvSpPr>
        <dsp:cNvPr id="0" name=""/>
        <dsp:cNvSpPr/>
      </dsp:nvSpPr>
      <dsp:spPr>
        <a:xfrm>
          <a:off x="2836193" y="528846"/>
          <a:ext cx="1945774" cy="775381"/>
        </a:xfrm>
        <a:prstGeom prst="roundRect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Kauden päätös</a:t>
          </a:r>
        </a:p>
      </dsp:txBody>
      <dsp:txXfrm>
        <a:off x="2874044" y="566697"/>
        <a:ext cx="1870072" cy="699679"/>
      </dsp:txXfrm>
    </dsp:sp>
    <dsp:sp modelId="{FE2B2EF2-09C5-4007-AE08-42F34D04FA2E}">
      <dsp:nvSpPr>
        <dsp:cNvPr id="0" name=""/>
        <dsp:cNvSpPr/>
      </dsp:nvSpPr>
      <dsp:spPr>
        <a:xfrm>
          <a:off x="1083093" y="-4113011"/>
          <a:ext cx="4818835" cy="4818835"/>
        </a:xfrm>
        <a:custGeom>
          <a:avLst/>
          <a:gdLst/>
          <a:ahLst/>
          <a:cxnLst/>
          <a:rect l="0" t="0" r="0" b="0"/>
          <a:pathLst>
            <a:path>
              <a:moveTo>
                <a:pt x="3292001" y="4651368"/>
              </a:moveTo>
              <a:arcTo wR="2409417" hR="2409417" stAng="4110723" swAng="10967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4CE74F-4F05-490F-B40C-B0EF6B96D4DF}">
      <dsp:nvSpPr>
        <dsp:cNvPr id="0" name=""/>
        <dsp:cNvSpPr/>
      </dsp:nvSpPr>
      <dsp:spPr>
        <a:xfrm rot="5400000">
          <a:off x="5329164" y="-2356549"/>
          <a:ext cx="887471" cy="5754624"/>
        </a:xfrm>
        <a:prstGeom prst="round2SameRect">
          <a:avLst/>
        </a:prstGeom>
        <a:solidFill>
          <a:srgbClr val="D3F2FD">
            <a:alpha val="89804"/>
          </a:srgbClr>
        </a:solidFill>
        <a:ln w="12700" cap="flat" cmpd="sng" algn="ctr">
          <a:solidFill>
            <a:srgbClr val="056385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7030A0"/>
            </a:buClr>
            <a:buSzPct val="100000"/>
            <a:buFontTx/>
            <a:buNone/>
          </a:pPr>
          <a:r>
            <a:rPr lang="fi-FI" sz="1500" kern="120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rPr>
            <a:t>  </a:t>
          </a:r>
          <a:r>
            <a:rPr lang="fi-FI" sz="1800" kern="1200">
              <a:solidFill>
                <a:srgbClr val="55565A"/>
              </a:solidFill>
              <a:latin typeface="Arial" charset="0"/>
              <a:ea typeface="Arial" charset="0"/>
              <a:cs typeface="Arial" charset="0"/>
            </a:rPr>
            <a:t>Klubin nimen tulee perustua kunnan nimeen.  Tämä tarkoittaa kaupunkia, paikkakuntaa tai vastaavaa hallinnollista aluetta.</a:t>
          </a:r>
        </a:p>
      </dsp:txBody>
      <dsp:txXfrm rot="-5400000">
        <a:off x="2895588" y="120350"/>
        <a:ext cx="5711301" cy="800825"/>
      </dsp:txXfrm>
    </dsp:sp>
    <dsp:sp modelId="{183EC1C7-444C-4751-912F-7F7A8106632B}">
      <dsp:nvSpPr>
        <dsp:cNvPr id="0" name=""/>
        <dsp:cNvSpPr/>
      </dsp:nvSpPr>
      <dsp:spPr>
        <a:xfrm>
          <a:off x="201161" y="2156"/>
          <a:ext cx="2834652" cy="1037211"/>
        </a:xfrm>
        <a:prstGeom prst="roundRect">
          <a:avLst/>
        </a:prstGeom>
        <a:solidFill>
          <a:srgbClr val="056385"/>
        </a:solidFill>
        <a:ln w="38100" cap="flat" cmpd="sng" algn="ctr">
          <a:solidFill>
            <a:srgbClr val="5CA4B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>
              <a:solidFill>
                <a:schemeClr val="bg1"/>
              </a:solidFill>
              <a:latin typeface="Arial" charset="0"/>
              <a:ea typeface="Arial" charset="0"/>
              <a:cs typeface="Arial" charset="0"/>
            </a:rPr>
            <a:t>Klubin nimen valitseminen</a:t>
          </a:r>
        </a:p>
      </dsp:txBody>
      <dsp:txXfrm>
        <a:off x="251793" y="52788"/>
        <a:ext cx="2733388" cy="935947"/>
      </dsp:txXfrm>
    </dsp:sp>
    <dsp:sp modelId="{8DF3DBD4-29E9-4F51-9E78-ADCADE63F391}">
      <dsp:nvSpPr>
        <dsp:cNvPr id="0" name=""/>
        <dsp:cNvSpPr/>
      </dsp:nvSpPr>
      <dsp:spPr>
        <a:xfrm rot="5400000">
          <a:off x="5314593" y="-1267477"/>
          <a:ext cx="916612" cy="5754624"/>
        </a:xfrm>
        <a:prstGeom prst="round2SameRect">
          <a:avLst/>
        </a:prstGeom>
        <a:solidFill>
          <a:srgbClr val="D3F2FD">
            <a:alpha val="90000"/>
          </a:srgbClr>
        </a:solidFill>
        <a:ln w="12700" cap="flat" cmpd="sng" algn="ctr">
          <a:solidFill>
            <a:srgbClr val="056385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fi-FI" sz="2200" kern="1200">
              <a:solidFill>
                <a:srgbClr val="55565A"/>
              </a:solidFill>
              <a:latin typeface="Arial" charset="0"/>
              <a:ea typeface="Arial" charset="0"/>
              <a:cs typeface="Arial" charset="0"/>
            </a:rPr>
            <a:t>  </a:t>
          </a:r>
          <a:r>
            <a:rPr lang="fi-FI" sz="1800" kern="1200">
              <a:solidFill>
                <a:srgbClr val="55565A"/>
              </a:solidFill>
              <a:latin typeface="Arial" charset="0"/>
              <a:ea typeface="Arial" charset="0"/>
              <a:cs typeface="Arial" charset="0"/>
            </a:rPr>
            <a:t>Tätä käytetään erottamaan selkeästi samassa kunnassa toimivat klubit.</a:t>
          </a:r>
        </a:p>
      </dsp:txBody>
      <dsp:txXfrm rot="-5400000">
        <a:off x="2895588" y="1196273"/>
        <a:ext cx="5709879" cy="827122"/>
      </dsp:txXfrm>
    </dsp:sp>
    <dsp:sp modelId="{2E7A3681-EDB1-4D94-9D41-BEC65C334011}">
      <dsp:nvSpPr>
        <dsp:cNvPr id="0" name=""/>
        <dsp:cNvSpPr/>
      </dsp:nvSpPr>
      <dsp:spPr>
        <a:xfrm>
          <a:off x="201161" y="1091228"/>
          <a:ext cx="2834652" cy="1037211"/>
        </a:xfrm>
        <a:prstGeom prst="roundRect">
          <a:avLst/>
        </a:prstGeom>
        <a:solidFill>
          <a:srgbClr val="056385"/>
        </a:solidFill>
        <a:ln w="38100" cap="flat" cmpd="sng" algn="ctr">
          <a:solidFill>
            <a:srgbClr val="5CA4B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>
              <a:solidFill>
                <a:schemeClr val="bg1"/>
              </a:solidFill>
              <a:latin typeface="Arial" charset="0"/>
              <a:ea typeface="Arial" charset="0"/>
              <a:cs typeface="Arial" charset="0"/>
            </a:rPr>
            <a:t>Tunnusomainen merkintä</a:t>
          </a:r>
        </a:p>
      </dsp:txBody>
      <dsp:txXfrm>
        <a:off x="251793" y="1141860"/>
        <a:ext cx="2733388" cy="935947"/>
      </dsp:txXfrm>
    </dsp:sp>
    <dsp:sp modelId="{5D7773E0-7C34-4F22-BA28-7B80CD09B00C}">
      <dsp:nvSpPr>
        <dsp:cNvPr id="0" name=""/>
        <dsp:cNvSpPr/>
      </dsp:nvSpPr>
      <dsp:spPr>
        <a:xfrm rot="5400000">
          <a:off x="5329741" y="-178406"/>
          <a:ext cx="886317" cy="5754624"/>
        </a:xfrm>
        <a:prstGeom prst="round2SameRect">
          <a:avLst/>
        </a:prstGeom>
        <a:solidFill>
          <a:srgbClr val="D3F2FD">
            <a:alpha val="90000"/>
          </a:srgbClr>
        </a:solidFill>
        <a:ln w="12700" cap="flat" cmpd="sng" algn="ctr">
          <a:solidFill>
            <a:srgbClr val="056385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7030A0"/>
            </a:buClr>
            <a:buSzPct val="100000"/>
            <a:buFontTx/>
            <a:buNone/>
          </a:pPr>
          <a:r>
            <a:rPr lang="fi-FI" sz="2200" kern="1200">
              <a:solidFill>
                <a:srgbClr val="55565A"/>
              </a:solidFill>
              <a:latin typeface="Arial" charset="0"/>
              <a:ea typeface="Arial" charset="0"/>
              <a:cs typeface="Arial" charset="0"/>
            </a:rPr>
            <a:t>   </a:t>
          </a:r>
          <a:r>
            <a:rPr lang="fi-FI" sz="1800" kern="1200">
              <a:solidFill>
                <a:srgbClr val="55565A"/>
              </a:solidFill>
              <a:latin typeface="Arial" charset="0"/>
              <a:ea typeface="Arial" charset="0"/>
              <a:cs typeface="Arial" charset="0"/>
            </a:rPr>
            <a:t>Lionsklubeja ei voida nimetä elossa olevan henkilön mukaan.</a:t>
          </a:r>
        </a:p>
      </dsp:txBody>
      <dsp:txXfrm rot="-5400000">
        <a:off x="2895588" y="2299013"/>
        <a:ext cx="5711358" cy="799785"/>
      </dsp:txXfrm>
    </dsp:sp>
    <dsp:sp modelId="{CD60794B-CA9E-4056-B018-5B1A89946FD2}">
      <dsp:nvSpPr>
        <dsp:cNvPr id="0" name=""/>
        <dsp:cNvSpPr/>
      </dsp:nvSpPr>
      <dsp:spPr>
        <a:xfrm>
          <a:off x="201161" y="2180300"/>
          <a:ext cx="2834652" cy="1037211"/>
        </a:xfrm>
        <a:prstGeom prst="roundRect">
          <a:avLst/>
        </a:prstGeom>
        <a:solidFill>
          <a:srgbClr val="056385"/>
        </a:solidFill>
        <a:ln w="38100" cap="flat" cmpd="sng" algn="ctr">
          <a:solidFill>
            <a:srgbClr val="5CA4B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>
              <a:solidFill>
                <a:schemeClr val="bg1"/>
              </a:solidFill>
              <a:latin typeface="Arial" charset="0"/>
              <a:ea typeface="Arial" charset="0"/>
              <a:cs typeface="Arial" charset="0"/>
            </a:rPr>
            <a:t>Elävät henkilöt</a:t>
          </a:r>
        </a:p>
      </dsp:txBody>
      <dsp:txXfrm>
        <a:off x="251793" y="2230932"/>
        <a:ext cx="2733388" cy="935947"/>
      </dsp:txXfrm>
    </dsp:sp>
    <dsp:sp modelId="{D8032D06-2F3F-4E93-A4AA-148E75FD0217}">
      <dsp:nvSpPr>
        <dsp:cNvPr id="0" name=""/>
        <dsp:cNvSpPr/>
      </dsp:nvSpPr>
      <dsp:spPr>
        <a:xfrm rot="5400000">
          <a:off x="5329741" y="910665"/>
          <a:ext cx="886317" cy="5754624"/>
        </a:xfrm>
        <a:prstGeom prst="round2SameRect">
          <a:avLst/>
        </a:prstGeom>
        <a:solidFill>
          <a:srgbClr val="D3F2FD">
            <a:alpha val="90000"/>
          </a:srgbClr>
        </a:solidFill>
        <a:ln w="12700" cap="flat" cmpd="sng" algn="ctr">
          <a:solidFill>
            <a:srgbClr val="056385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7030A0"/>
            </a:buClr>
            <a:buSzPct val="100000"/>
            <a:buFontTx/>
            <a:buNone/>
          </a:pPr>
          <a:r>
            <a:rPr lang="fi-FI" sz="2200" kern="1200">
              <a:solidFill>
                <a:srgbClr val="55565A"/>
              </a:solidFill>
              <a:latin typeface="Arial" charset="0"/>
              <a:ea typeface="Arial" charset="0"/>
              <a:cs typeface="Arial" charset="0"/>
            </a:rPr>
            <a:t>   </a:t>
          </a:r>
          <a:r>
            <a:rPr lang="fi-FI" sz="1800" kern="1200">
              <a:solidFill>
                <a:srgbClr val="55565A"/>
              </a:solidFill>
              <a:latin typeface="Arial" charset="0"/>
              <a:ea typeface="Arial" charset="0"/>
              <a:cs typeface="Arial" charset="0"/>
            </a:rPr>
            <a:t>Lionsklubi ei saa lisätä sanaa ”International - kansainvälinen” nimeensä.</a:t>
          </a:r>
        </a:p>
      </dsp:txBody>
      <dsp:txXfrm rot="-5400000">
        <a:off x="2895588" y="3388084"/>
        <a:ext cx="5711358" cy="799785"/>
      </dsp:txXfrm>
    </dsp:sp>
    <dsp:sp modelId="{F2CE5797-27F0-4774-80F6-420BFA1AB84C}">
      <dsp:nvSpPr>
        <dsp:cNvPr id="0" name=""/>
        <dsp:cNvSpPr/>
      </dsp:nvSpPr>
      <dsp:spPr>
        <a:xfrm>
          <a:off x="201161" y="3269372"/>
          <a:ext cx="2834652" cy="1037211"/>
        </a:xfrm>
        <a:prstGeom prst="roundRect">
          <a:avLst/>
        </a:prstGeom>
        <a:solidFill>
          <a:srgbClr val="056385"/>
        </a:solidFill>
        <a:ln w="38100" cap="flat" cmpd="sng" algn="ctr">
          <a:solidFill>
            <a:srgbClr val="5CA4B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>
              <a:solidFill>
                <a:schemeClr val="bg1"/>
              </a:solidFill>
              <a:latin typeface="Arial" charset="0"/>
              <a:ea typeface="Arial" charset="0"/>
              <a:cs typeface="Arial" charset="0"/>
            </a:rPr>
            <a:t>Nimeämisen rajoitukset</a:t>
          </a:r>
        </a:p>
      </dsp:txBody>
      <dsp:txXfrm>
        <a:off x="251793" y="3320004"/>
        <a:ext cx="2733388" cy="9359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2:47:18.3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22186,'1114'0'0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24.8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23336,'1113'48'0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28.0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22678,'703'0'0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30.4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24575,'872'0'-1365,"-852"0"-5461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32.4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 24575,'314'-19'0,"-203"11"0,141 8 0,-100 3 0,-13-3-1365,-117 0-5461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34.0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24575,'348'13'0,"14"0"0,-56-14-1365,-285 1-5461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39.5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913 9 24575,'-862'0'0,"824"-4"-1365,25 0-5461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41.6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901 0 21389,'-901'0'0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51.0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859 1 24575,'-72'10'0,"0"0"0,-387-9 83,221-2-1531,221 1-5378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52.0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24575,'800'0'0,"-784"1"-227,1 1-1,-1 0 1,0 1-1,-1 1 1,27 10-1,-24-8-6598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54.0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1087 0 21389,'-1087'0'0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13.1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24093,'436'0'0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55.4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24575,'134'-2'0,"143"5"0,-202 7 0,-42-5 0,44 1 0,-27-3 59,80 15-1,-82-10-799,89 5 0,-117-14-6085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58.8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1025 41 23389,'-1025'-41'0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2:04.1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1045 0 23919,'-1045'0'0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2:09.7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24575,'1025'0'-1365,"-1007"0"-5461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14.7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 24575,'77'-1'0,"-27"0"0,1 1 0,-1 2 0,69 13 0,-87-7-112,10 1-514,55 6-1,-71-13-6199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15.6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 24575,'-5'0'0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15.9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18.5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24575,'1138'0'-1365,"-1118"0"-5461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20.1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83 24575,'265'-15'0,"250"-19"0,-498 34 0,-1-2 0,1 0 0,18-6 0,44-4 0,-11 7-1365,-52 1-5461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21.2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28 24575,'80'-19'0,"45"10"0,153 10 0,-104 2 0,65-3-1365,-218 0-5461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5T13:11:22.6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89 24575,'373'-15'0,"-93"4"0,-134-13 0,-25 0 0,-83 14-1365,-23 5-5461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C50FC-F9F0-994C-8ED5-9766C18DAC95}" type="datetimeFigureOut">
              <a:rPr lang="en-US" smtClean="0"/>
              <a:t>3/10/26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F38A34-01B5-8B47-8788-985DCB17BF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430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1738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2B596-BE64-E095-03F2-F89E3666E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2AE8D4F4-3E63-5BAD-ADE7-398586E2E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0417BE0-0904-ADE0-40ED-80F960B0D9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Kauden päätös- yhdistyksen muuttuneet virkailijat PRH:LLE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E0DA286-1E7F-9A67-2B1B-0A98540D54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5040E-A575-4305-9084-F654125AC581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15361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1377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Jos ja kun klubilla ei ole vielä omaa tiliä tässä vaiheessa, liittymismaksu suoritetaan kummiklubin kautta. Ellei tämä ole mahdollista, otetaan yhteys Suoman Lions-liittoon.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3993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E83DB-E586-2BA9-7129-4F74E9B66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30098629-42B4-BDB5-E1A3-2781683366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D301C8DE-D2B5-39F5-6E5E-A545A11890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Maksut vaihtuvat yleensä joka vuosi</a:t>
            </a:r>
          </a:p>
          <a:p>
            <a:r>
              <a:rPr lang="fi-FI" dirty="0"/>
              <a:t>Piirillä saattaa olla omia kerättäviä maksuja</a:t>
            </a:r>
          </a:p>
          <a:p>
            <a:r>
              <a:rPr lang="fi-FI" dirty="0" err="1"/>
              <a:t>Huom</a:t>
            </a:r>
            <a:r>
              <a:rPr lang="fi-FI" dirty="0"/>
              <a:t>! Jäsenmaksu tässä kohtaa näin iso, koska maksetaan myös jompikumpi liittymismaksu uusi tai siirtojäsen (kertamaksu).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082837E-7794-C266-F3A3-EA91D86473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9939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7345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On klubin asia päättää peritäänkö uudelta jäseneltä kuukauden mukaan jyvitetty maksu vai muu summa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407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56BE5-AC84-1E00-5292-742D858B7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E562FE93-1539-3323-EF61-B9A47A77F9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B4B852CE-88AE-9CD7-73CA-972F2CF886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5A2223E-C89D-4FA9-C982-0412C9C019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7501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Perustamiskokoukseen liittyy kaksi osaa: Perustamiskokous ja klubin ensimmäinen vuosikokous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7365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0FC4E-EE8E-6723-F94E-E488D8461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7F129563-2FC3-44DB-3C26-2CC47EA6BD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A2FC8B1B-5939-797A-8EF9-184181742A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EE5F55C-15F8-65DB-EA87-0454C4DD4D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5040E-A575-4305-9084-F654125AC581}" type="slidenum">
              <a:rPr lang="fi-FI" smtClean="0"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16908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E4A3A-F2F3-C246-62E2-3328C20CF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48FFDE6A-3742-D4D8-EC53-A0B21B8F9C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47386B7E-409F-AEC6-F826-FBE8F7A8D0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Perustamiskokouksessa virkailijat voivat hyvin olla </a:t>
            </a:r>
            <a:r>
              <a:rPr lang="fi-FI" dirty="0" err="1"/>
              <a:t>opaslioneita</a:t>
            </a:r>
            <a:r>
              <a:rPr lang="fi-FI" dirty="0"/>
              <a:t> tai kummiklubista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D9BA5B4-301B-3B2D-A486-F9E91B004B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521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6538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6035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6D796-606B-218A-943E-ECCDF9786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27F18168-2180-1F81-710E-ED88BCB95D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22ED6D44-6199-E88A-A83A-0F179F46B8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16C7B54-5ECE-8566-F4A9-2CF3FD7103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5040E-A575-4305-9084-F654125AC581}" type="slidenum">
              <a:rPr lang="fi-FI" smtClean="0"/>
              <a:t>21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8084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346E1-7D39-2BAB-C743-E4CBD11F6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F5CB6CC2-C905-3E31-AA5A-6D034B4423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E6D400C4-C210-4843-8248-EAA5A5A893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Pöytäkirja-mallipohja tehtynä valmiiksi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Piirihallituksen kokouksessa todetaan piirin alueelle perustetut uudet klubit ja niiden ottaminen piirin jäseniksi sekä piirin alueella lakanneet klubit. Samoin todetaan mahdolliset klubien yhdistymiset.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50A9CEB-D60C-3378-DE3A-76E72FC009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1166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73D97-8BF9-D6C0-742D-A7C854A4E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BE95E3A5-AB3D-AC2B-2FDA-026E1F019F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A0DFF5D-EAED-FF1E-CD76-B9EF9D1F5B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3F9C0D8-FFB7-7E2C-BD4C-C3647ED4F7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5040E-A575-4305-9084-F654125AC581}" type="slidenum">
              <a:rPr lang="fi-FI" smtClean="0"/>
              <a:t>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41248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717CF-2360-A79E-C83B-B9E3850C3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F1706515-ECF9-A60D-2EC8-E125F10B2C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B2C05F8D-6E36-F6C4-F9D0-AB5669E583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4D2E331-2AC0-ED30-D099-09F3427480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0232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717CF-2360-A79E-C83B-B9E3850C3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F1706515-ECF9-A60D-2EC8-E125F10B2C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B2C05F8D-6E36-F6C4-F9D0-AB5669E583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4D2E331-2AC0-ED30-D099-09F3427480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2873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717CF-2360-A79E-C83B-B9E3850C3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F1706515-ECF9-A60D-2EC8-E125F10B2C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B2C05F8D-6E36-F6C4-F9D0-AB5669E583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4D2E331-2AC0-ED30-D099-09F3427480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3254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717CF-2360-A79E-C83B-B9E3850C3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F1706515-ECF9-A60D-2EC8-E125F10B2C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B2C05F8D-6E36-F6C4-F9D0-AB5669E583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4D2E331-2AC0-ED30-D099-09F3427480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6125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EB0B4-68BD-1039-A55A-BA3030085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265E47CA-0E29-B765-28B8-9A8BF542CD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018DFBD5-A585-C67B-9C16-AF82994F27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D24E0C2-CA11-2AC3-3399-5ADF9F6742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5040E-A575-4305-9084-F654125AC581}" type="slidenum">
              <a:rPr lang="fi-FI" smtClean="0"/>
              <a:t>29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87085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213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6A1A3-42C0-FF6A-62FA-99114213D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B37B33BD-574F-5D95-0BFB-F6C76CA68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DDE2A354-FD7C-2836-4989-F73A755531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Kummiklubi esim. klubivirkailijoiden mentorointi</a:t>
            </a:r>
          </a:p>
          <a:p>
            <a:r>
              <a:rPr lang="fi-FI" dirty="0"/>
              <a:t>Markkinointi, ihmisten löytäminen, tule mukaan kokeilemaan, tätä on </a:t>
            </a:r>
            <a:r>
              <a:rPr lang="fi-FI" dirty="0" err="1"/>
              <a:t>lionstoiminta</a:t>
            </a:r>
            <a:endParaRPr lang="fi-FI" dirty="0"/>
          </a:p>
          <a:p>
            <a:r>
              <a:rPr lang="fi-FI" dirty="0"/>
              <a:t>Ihmisten nivominen yhteen + tutustuttaminen!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AA628F0-1F6F-723B-830B-3CB5A07CAA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7848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31081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1695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Sanna, mikä on tuo lukumäärä 3? Yliviivataanko ettei sekoita, jos kuitenkin täytyy uudessa klubissa olla 20 jäsentä?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2692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F1476-ECC5-1484-129F-9457338CA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61806008-F666-3841-9F52-430A05E4BE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8EDE9A77-E591-A8E2-61EE-888489A317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3ED2BCD-C590-4421-327E-6CF882C7B3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9905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5040E-A575-4305-9084-F654125AC581}" type="slidenum">
              <a:rPr lang="fi-FI" smtClean="0"/>
              <a:t>40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801171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A1B24-0CA5-CB64-35BF-EEF1AF9AB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CC1F7176-5FDD-6679-3869-0C88C5BFB5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8C537CDE-B97B-7448-66AB-9F98CA241B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Voiko </a:t>
            </a:r>
            <a:r>
              <a:rPr lang="fi-FI" dirty="0" err="1"/>
              <a:t>Portalissa</a:t>
            </a:r>
            <a:r>
              <a:rPr lang="fi-FI" dirty="0"/>
              <a:t> aktivoida vanhan klubin? Voi vuoden sisällä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Vaikka </a:t>
            </a:r>
            <a:r>
              <a:rPr lang="fi-FI" dirty="0" err="1"/>
              <a:t>portaliin</a:t>
            </a:r>
            <a:r>
              <a:rPr lang="fi-FI" dirty="0"/>
              <a:t> tehdään vain muutos ja nimenmuutos, PRH:lle kuitenkin tehdään uuden yhdistyksen perustamisilmoitus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Työläs ja hintava prosessi. Jos piirissä on klubi lopettamassa: Neuvotelkaa yhden jäsenen jättämisestä klubiin, jolloin perustaminen olisi kaikkiaankin helpompi. Uudet tekijät klubiin ja yhdistyksen nimi voidaan aina vaihtaa.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76118F7-8BD0-EC73-7C9D-24D52A5DBE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18232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05991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E769C-297B-A6BF-5B0E-4C8527601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EA047DF6-3ECB-F714-929D-88E16283E8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24F3A9B0-F923-E945-9E04-A465AF21DA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B5FEC08-CEC8-DDB6-D3BA-4F85B611D7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41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8CF41-6079-39CE-0ABC-3CF50F477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42C30A67-C3D2-17B6-687D-C574600BC9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523A8C59-2B1B-8D5E-4C1C-0AB9B66746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Asiat mietittynä valmiiksi, jotta itse perustamiskokous sujuu rivakasti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864D55D-9B1E-05DD-C85E-A61BDF30B2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5040E-A575-4305-9084-F654125AC581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6066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8B28B-DE32-ACF9-B14E-63DA8E8CF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882E8AA8-D7A4-DFA2-DD15-9209767378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61C78483-5D19-ED0B-9DD7-8FDE8C5D2B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9A41C3D-85C7-06D5-9E9D-1C77BF755A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616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www.lions.fi</a:t>
            </a:r>
            <a:r>
              <a:rPr lang="fi-FI" dirty="0"/>
              <a:t>/</a:t>
            </a:r>
            <a:r>
              <a:rPr lang="fi-FI" dirty="0" err="1"/>
              <a:t>jasenille</a:t>
            </a:r>
            <a:r>
              <a:rPr lang="fi-FI" dirty="0"/>
              <a:t>/</a:t>
            </a:r>
            <a:r>
              <a:rPr lang="fi-FI" dirty="0" err="1"/>
              <a:t>jasensivut</a:t>
            </a:r>
            <a:r>
              <a:rPr lang="fi-FI" dirty="0"/>
              <a:t>/</a:t>
            </a:r>
            <a:r>
              <a:rPr lang="fi-FI" dirty="0" err="1"/>
              <a:t>lionstoiminnan</a:t>
            </a:r>
            <a:r>
              <a:rPr lang="fi-FI" dirty="0"/>
              <a:t>-saannot/</a:t>
            </a:r>
          </a:p>
          <a:p>
            <a:r>
              <a:rPr lang="fi-FI" dirty="0"/>
              <a:t>Uusien jäsenten ei tarvitse olla perustamiskokouksen virkailijoita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411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/>
              <a:t>Palveluprojektien valitseminen on tärkeä uuden klubin tehtävä. Alla on vinkkejä palveluprojektien valitsemiseen.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176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LION-lehden deadlinet liiton nettisivuilla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401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D68EB-92DC-13BB-0F1B-37E8714BD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D30C98A1-356F-E3E0-DF7E-38E633D2F5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44F1BBC4-CA06-889A-E16E-362A9D73AD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Kokoukset omalla värillä, aktiviteetit omalla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942AA8F-5FBF-65D1-C057-64EBD39AAD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5040E-A575-4305-9084-F654125AC581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4034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 descr="A picture containing human face, person, person, collage&#10;&#10;Description automatically generated">
            <a:extLst>
              <a:ext uri="{FF2B5EF4-FFF2-40B4-BE49-F238E27FC236}">
                <a16:creationId xmlns:a16="http://schemas.microsoft.com/office/drawing/2014/main" id="{B5B11852-6C94-3327-1E3C-E030AA4CE2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" y="0"/>
            <a:ext cx="12192000" cy="6858000"/>
          </a:xfrm>
          <a:prstGeom prst="rect">
            <a:avLst/>
          </a:prstGeom>
        </p:spPr>
      </p:pic>
      <p:sp>
        <p:nvSpPr>
          <p:cNvPr id="2" name="Background - Overlay">
            <a:extLst>
              <a:ext uri="{FF2B5EF4-FFF2-40B4-BE49-F238E27FC236}">
                <a16:creationId xmlns:a16="http://schemas.microsoft.com/office/drawing/2014/main" id="{1E577F2D-38DC-6FD4-F7FC-F6A9F447CFAE}"/>
              </a:ext>
            </a:extLst>
          </p:cNvPr>
          <p:cNvSpPr/>
          <p:nvPr userDrawn="1"/>
        </p:nvSpPr>
        <p:spPr>
          <a:xfrm>
            <a:off x="-3" y="0"/>
            <a:ext cx="12192000" cy="6858000"/>
          </a:xfrm>
          <a:prstGeom prst="rect">
            <a:avLst/>
          </a:prstGeom>
          <a:gradFill flip="none" rotWithShape="0">
            <a:gsLst>
              <a:gs pos="0">
                <a:srgbClr val="0D2240">
                  <a:alpha val="90980"/>
                </a:srgbClr>
              </a:gs>
              <a:gs pos="100000">
                <a:srgbClr val="7A2582">
                  <a:alpha val="91000"/>
                </a:srgbClr>
              </a:gs>
            </a:gsLst>
            <a:lin ang="18600000" scaled="0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94685" tIns="47343" rIns="94685" bIns="47343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8BAB331E-F8B0-13F2-5F8F-2C48C1F5E4A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3" name="Yellow Bar">
            <a:extLst>
              <a:ext uri="{FF2B5EF4-FFF2-40B4-BE49-F238E27FC236}">
                <a16:creationId xmlns:a16="http://schemas.microsoft.com/office/drawing/2014/main" id="{B184B5AA-F809-F898-4CB0-A1774F4DF356}"/>
              </a:ext>
            </a:extLst>
          </p:cNvPr>
          <p:cNvSpPr/>
          <p:nvPr userDrawn="1"/>
        </p:nvSpPr>
        <p:spPr>
          <a:xfrm>
            <a:off x="914400" y="3716049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pic>
        <p:nvPicPr>
          <p:cNvPr id="6" name="Emblem - White" descr="lionlogo_white.eps">
            <a:extLst>
              <a:ext uri="{FF2B5EF4-FFF2-40B4-BE49-F238E27FC236}">
                <a16:creationId xmlns:a16="http://schemas.microsoft.com/office/drawing/2014/main" id="{281E7807-080A-C0D9-D0E0-7517D1B13E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1075539"/>
            <a:ext cx="1715386" cy="1673360"/>
          </a:xfrm>
          <a:prstGeom prst="rect">
            <a:avLst/>
          </a:prstGeom>
        </p:spPr>
      </p:pic>
      <p:sp>
        <p:nvSpPr>
          <p:cNvPr id="8" name="Otsikko 6">
            <a:extLst>
              <a:ext uri="{FF2B5EF4-FFF2-40B4-BE49-F238E27FC236}">
                <a16:creationId xmlns:a16="http://schemas.microsoft.com/office/drawing/2014/main" id="{F5FB58E0-E7FF-FBAD-04EB-462F98B52E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999" y="2852163"/>
            <a:ext cx="10515600" cy="624431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sz="4400" kern="0" dirty="0" err="1"/>
              <a:t>Otsikkoteksti</a:t>
            </a:r>
            <a:endParaRPr lang="en-US" sz="4400" kern="0" dirty="0"/>
          </a:p>
        </p:txBody>
      </p:sp>
      <p:sp>
        <p:nvSpPr>
          <p:cNvPr id="10" name="Tekstin paikkamerkki 18">
            <a:extLst>
              <a:ext uri="{FF2B5EF4-FFF2-40B4-BE49-F238E27FC236}">
                <a16:creationId xmlns:a16="http://schemas.microsoft.com/office/drawing/2014/main" id="{14BD8CBE-193A-42D4-D6C8-4944B6E05F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1999" y="3984995"/>
            <a:ext cx="10515600" cy="450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/>
              <a:t>Alaotsikkoteksti</a:t>
            </a:r>
          </a:p>
        </p:txBody>
      </p:sp>
      <p:sp>
        <p:nvSpPr>
          <p:cNvPr id="11" name="Tekstin paikkamerkki 21">
            <a:extLst>
              <a:ext uri="{FF2B5EF4-FFF2-40B4-BE49-F238E27FC236}">
                <a16:creationId xmlns:a16="http://schemas.microsoft.com/office/drawing/2014/main" id="{4D120F34-C31A-F5CF-0E6C-9D8CE1876AE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1999" y="6017070"/>
            <a:ext cx="10515600" cy="434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/>
              <a:t>Alaviiteteksti</a:t>
            </a:r>
          </a:p>
        </p:txBody>
      </p:sp>
    </p:spTree>
    <p:extLst>
      <p:ext uri="{BB962C8B-B14F-4D97-AF65-F5344CB8AC3E}">
        <p14:creationId xmlns:p14="http://schemas.microsoft.com/office/powerpoint/2010/main" val="1479915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di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1">
            <a:extLst>
              <a:ext uri="{FF2B5EF4-FFF2-40B4-BE49-F238E27FC236}">
                <a16:creationId xmlns:a16="http://schemas.microsoft.com/office/drawing/2014/main" id="{DCEED92B-0807-864D-F526-2D0D0BE59F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  <a:latin typeface="Open Sans Regular" charset="0"/>
            </a:endParaRPr>
          </a:p>
        </p:txBody>
      </p:sp>
      <p:sp>
        <p:nvSpPr>
          <p:cNvPr id="31" name="Background - Solid">
            <a:extLst>
              <a:ext uri="{FF2B5EF4-FFF2-40B4-BE49-F238E27FC236}">
                <a16:creationId xmlns:a16="http://schemas.microsoft.com/office/drawing/2014/main" id="{0C232CF2-9C38-D788-AB3A-6353A195E5F8}"/>
              </a:ext>
            </a:extLst>
          </p:cNvPr>
          <p:cNvSpPr/>
          <p:nvPr userDrawn="1"/>
        </p:nvSpPr>
        <p:spPr>
          <a:xfrm>
            <a:off x="0" y="0"/>
            <a:ext cx="12188952" cy="457200"/>
          </a:xfrm>
          <a:prstGeom prst="rect">
            <a:avLst/>
          </a:prstGeom>
          <a:gradFill>
            <a:gsLst>
              <a:gs pos="0">
                <a:srgbClr val="0D2240"/>
              </a:gs>
              <a:gs pos="50000">
                <a:srgbClr val="00338D"/>
              </a:gs>
              <a:gs pos="99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Page Number - Blue">
            <a:extLst>
              <a:ext uri="{FF2B5EF4-FFF2-40B4-BE49-F238E27FC236}">
                <a16:creationId xmlns:a16="http://schemas.microsoft.com/office/drawing/2014/main" id="{7587B098-B2EB-B0B2-9FBC-00DD5A7E61D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34" name="Kuva 33" descr="Kuva, joka sisältää kohteen tunnus, logo, symboli, Tavaramerkki&#10;&#10;Kuvaus luotu automaattisesti">
            <a:extLst>
              <a:ext uri="{FF2B5EF4-FFF2-40B4-BE49-F238E27FC236}">
                <a16:creationId xmlns:a16="http://schemas.microsoft.com/office/drawing/2014/main" id="{AF7EFFB1-5FCB-78FC-DF77-D8AA7C9A27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7" y="5707757"/>
            <a:ext cx="1046306" cy="993550"/>
          </a:xfrm>
          <a:prstGeom prst="rect">
            <a:avLst/>
          </a:prstGeom>
        </p:spPr>
      </p:pic>
      <p:sp>
        <p:nvSpPr>
          <p:cNvPr id="35" name="Yellow Bar">
            <a:extLst>
              <a:ext uri="{FF2B5EF4-FFF2-40B4-BE49-F238E27FC236}">
                <a16:creationId xmlns:a16="http://schemas.microsoft.com/office/drawing/2014/main" id="{D87160AE-094E-39A4-5E61-400166B563EE}"/>
              </a:ext>
            </a:extLst>
          </p:cNvPr>
          <p:cNvSpPr/>
          <p:nvPr userDrawn="1"/>
        </p:nvSpPr>
        <p:spPr>
          <a:xfrm>
            <a:off x="1137600" y="15156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36" name="Otsikko 10">
            <a:extLst>
              <a:ext uri="{FF2B5EF4-FFF2-40B4-BE49-F238E27FC236}">
                <a16:creationId xmlns:a16="http://schemas.microsoft.com/office/drawing/2014/main" id="{E6FF1F4F-FDC3-BC14-8E76-39271877A8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6001" y="831600"/>
            <a:ext cx="10521956" cy="616887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 dirty="0"/>
              <a:t>Otsikkoteksti</a:t>
            </a:r>
          </a:p>
        </p:txBody>
      </p:sp>
      <p:sp>
        <p:nvSpPr>
          <p:cNvPr id="37" name="Tekstin paikkamerkki 12">
            <a:extLst>
              <a:ext uri="{FF2B5EF4-FFF2-40B4-BE49-F238E27FC236}">
                <a16:creationId xmlns:a16="http://schemas.microsoft.com/office/drawing/2014/main" id="{05D92E7D-4F82-3742-A3E9-732E5D0A37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5201" y="1778400"/>
            <a:ext cx="10521956" cy="412115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1pPr>
            <a:lvl2pPr marL="538163" indent="-228600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2pPr>
            <a:lvl3pPr marL="900113" indent="-228600">
              <a:spcBef>
                <a:spcPts val="0"/>
              </a:spcBef>
              <a:spcAft>
                <a:spcPts val="0"/>
              </a:spcAft>
              <a:tabLst>
                <a:tab pos="900113" algn="l"/>
              </a:tabLst>
              <a:defRPr sz="2400">
                <a:solidFill>
                  <a:schemeClr val="tx2"/>
                </a:solidFill>
              </a:defRPr>
            </a:lvl3pPr>
            <a:lvl4pPr marL="1254125" indent="-228600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4pPr>
            <a:lvl5pPr marL="1616075" indent="-228600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35606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dia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1">
            <a:extLst>
              <a:ext uri="{FF2B5EF4-FFF2-40B4-BE49-F238E27FC236}">
                <a16:creationId xmlns:a16="http://schemas.microsoft.com/office/drawing/2014/main" id="{DCEED92B-0807-864D-F526-2D0D0BE59F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  <a:latin typeface="Open Sans Regular" charset="0"/>
            </a:endParaRPr>
          </a:p>
        </p:txBody>
      </p:sp>
      <p:sp>
        <p:nvSpPr>
          <p:cNvPr id="32" name="Page Number - Blue">
            <a:extLst>
              <a:ext uri="{FF2B5EF4-FFF2-40B4-BE49-F238E27FC236}">
                <a16:creationId xmlns:a16="http://schemas.microsoft.com/office/drawing/2014/main" id="{7587B098-B2EB-B0B2-9FBC-00DD5A7E61D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35" name="Yellow Bar">
            <a:extLst>
              <a:ext uri="{FF2B5EF4-FFF2-40B4-BE49-F238E27FC236}">
                <a16:creationId xmlns:a16="http://schemas.microsoft.com/office/drawing/2014/main" id="{D87160AE-094E-39A4-5E61-400166B563EE}"/>
              </a:ext>
            </a:extLst>
          </p:cNvPr>
          <p:cNvSpPr/>
          <p:nvPr userDrawn="1"/>
        </p:nvSpPr>
        <p:spPr>
          <a:xfrm>
            <a:off x="1137600" y="15156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36" name="Otsikko 10">
            <a:extLst>
              <a:ext uri="{FF2B5EF4-FFF2-40B4-BE49-F238E27FC236}">
                <a16:creationId xmlns:a16="http://schemas.microsoft.com/office/drawing/2014/main" id="{E6FF1F4F-FDC3-BC14-8E76-39271877A8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6001" y="1043144"/>
            <a:ext cx="10521956" cy="616887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fi-FI" dirty="0"/>
              <a:t>Otsikkoteksti</a:t>
            </a:r>
          </a:p>
        </p:txBody>
      </p:sp>
      <p:sp>
        <p:nvSpPr>
          <p:cNvPr id="37" name="Tekstin paikkamerkki 12">
            <a:extLst>
              <a:ext uri="{FF2B5EF4-FFF2-40B4-BE49-F238E27FC236}">
                <a16:creationId xmlns:a16="http://schemas.microsoft.com/office/drawing/2014/main" id="{05D92E7D-4F82-3742-A3E9-732E5D0A37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5201" y="1778400"/>
            <a:ext cx="10521956" cy="412115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1pPr>
            <a:lvl2pPr marL="538163" indent="-228600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2pPr>
            <a:lvl3pPr marL="900113" indent="-228600">
              <a:spcBef>
                <a:spcPts val="0"/>
              </a:spcBef>
              <a:spcAft>
                <a:spcPts val="0"/>
              </a:spcAft>
              <a:tabLst>
                <a:tab pos="900113" algn="l"/>
              </a:tabLst>
              <a:defRPr sz="2400">
                <a:solidFill>
                  <a:schemeClr val="tx2"/>
                </a:solidFill>
              </a:defRPr>
            </a:lvl3pPr>
            <a:lvl4pPr marL="1254125" indent="-228600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4pPr>
            <a:lvl5pPr marL="1616075" indent="-228600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14A4C9D4-C56D-F2D3-22A3-0886F56EB7A5}"/>
              </a:ext>
            </a:extLst>
          </p:cNvPr>
          <p:cNvSpPr/>
          <p:nvPr userDrawn="1"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Background - Solid">
            <a:extLst>
              <a:ext uri="{FF2B5EF4-FFF2-40B4-BE49-F238E27FC236}">
                <a16:creationId xmlns:a16="http://schemas.microsoft.com/office/drawing/2014/main" id="{9E39D9CA-C99D-7B28-0980-332023803662}"/>
              </a:ext>
            </a:extLst>
          </p:cNvPr>
          <p:cNvSpPr/>
          <p:nvPr userDrawn="1"/>
        </p:nvSpPr>
        <p:spPr>
          <a:xfrm>
            <a:off x="-1524" y="640080"/>
            <a:ext cx="12193524" cy="228600"/>
          </a:xfrm>
          <a:prstGeom prst="rect">
            <a:avLst/>
          </a:prstGeom>
          <a:solidFill>
            <a:srgbClr val="0D2240">
              <a:alpha val="2097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6F93DA6D-4DFC-DE5C-999D-C16BD70EE6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822" y="201698"/>
            <a:ext cx="917472" cy="87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24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 descr="A picture containing human face, person, person, collage&#10;&#10;Description automatically generated">
            <a:extLst>
              <a:ext uri="{FF2B5EF4-FFF2-40B4-BE49-F238E27FC236}">
                <a16:creationId xmlns:a16="http://schemas.microsoft.com/office/drawing/2014/main" id="{B5B11852-6C94-3327-1E3C-E030AA4CE2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" y="0"/>
            <a:ext cx="12192000" cy="6858000"/>
          </a:xfrm>
          <a:prstGeom prst="rect">
            <a:avLst/>
          </a:prstGeom>
        </p:spPr>
      </p:pic>
      <p:sp>
        <p:nvSpPr>
          <p:cNvPr id="10" name="Background - Overlay">
            <a:extLst>
              <a:ext uri="{FF2B5EF4-FFF2-40B4-BE49-F238E27FC236}">
                <a16:creationId xmlns:a16="http://schemas.microsoft.com/office/drawing/2014/main" id="{442E8A67-B0C7-1960-3DF1-7FC406E22E78}"/>
              </a:ext>
            </a:extLst>
          </p:cNvPr>
          <p:cNvSpPr/>
          <p:nvPr userDrawn="1"/>
        </p:nvSpPr>
        <p:spPr>
          <a:xfrm>
            <a:off x="-3" y="0"/>
            <a:ext cx="12192000" cy="6858000"/>
          </a:xfrm>
          <a:prstGeom prst="rect">
            <a:avLst/>
          </a:prstGeom>
          <a:gradFill flip="none" rotWithShape="0">
            <a:gsLst>
              <a:gs pos="0">
                <a:srgbClr val="00338D">
                  <a:alpha val="90980"/>
                </a:srgbClr>
              </a:gs>
              <a:gs pos="100000">
                <a:srgbClr val="7A2582">
                  <a:alpha val="90980"/>
                </a:srgb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1" name="Yellow Bar">
            <a:extLst>
              <a:ext uri="{FF2B5EF4-FFF2-40B4-BE49-F238E27FC236}">
                <a16:creationId xmlns:a16="http://schemas.microsoft.com/office/drawing/2014/main" id="{457514B6-5219-3294-E048-934121ECBEA5}"/>
              </a:ext>
            </a:extLst>
          </p:cNvPr>
          <p:cNvSpPr/>
          <p:nvPr userDrawn="1"/>
        </p:nvSpPr>
        <p:spPr>
          <a:xfrm>
            <a:off x="5506829" y="358140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8BAB331E-F8B0-13F2-5F8F-2C48C1F5E4A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5" name="Picture 6">
            <a:extLst>
              <a:ext uri="{FF2B5EF4-FFF2-40B4-BE49-F238E27FC236}">
                <a16:creationId xmlns:a16="http://schemas.microsoft.com/office/drawing/2014/main" id="{043C806C-676C-0589-4A33-A955019452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76800" y="918502"/>
            <a:ext cx="2438400" cy="2316480"/>
          </a:xfrm>
          <a:prstGeom prst="rect">
            <a:avLst/>
          </a:prstGeom>
        </p:spPr>
      </p:pic>
      <p:sp>
        <p:nvSpPr>
          <p:cNvPr id="19" name="Tekstin paikkamerkki 17">
            <a:extLst>
              <a:ext uri="{FF2B5EF4-FFF2-40B4-BE49-F238E27FC236}">
                <a16:creationId xmlns:a16="http://schemas.microsoft.com/office/drawing/2014/main" id="{3A45CCD7-FF4D-B5AD-9247-396CAD86CB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5100" y="3847694"/>
            <a:ext cx="11281788" cy="1016108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54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Otsikko tähän</a:t>
            </a:r>
          </a:p>
        </p:txBody>
      </p:sp>
      <p:sp>
        <p:nvSpPr>
          <p:cNvPr id="22" name="Tekstin paikkamerkki 20">
            <a:extLst>
              <a:ext uri="{FF2B5EF4-FFF2-40B4-BE49-F238E27FC236}">
                <a16:creationId xmlns:a16="http://schemas.microsoft.com/office/drawing/2014/main" id="{88F16992-48BC-EDA3-5CAE-E341C8F6E1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0777" y="4977943"/>
            <a:ext cx="10630434" cy="973435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/>
              <a:t>Alaotsikko tähän</a:t>
            </a:r>
          </a:p>
        </p:txBody>
      </p:sp>
    </p:spTree>
    <p:extLst>
      <p:ext uri="{BB962C8B-B14F-4D97-AF65-F5344CB8AC3E}">
        <p14:creationId xmlns:p14="http://schemas.microsoft.com/office/powerpoint/2010/main" val="2750408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dia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- Image" descr="Abstract white waves">
            <a:extLst>
              <a:ext uri="{FF2B5EF4-FFF2-40B4-BE49-F238E27FC236}">
                <a16:creationId xmlns:a16="http://schemas.microsoft.com/office/drawing/2014/main" id="{C8AD778D-B688-62AB-E55A-A37ABF8DA4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338D"/>
              </a:gs>
              <a:gs pos="92000">
                <a:srgbClr val="7A2582"/>
              </a:gs>
            </a:gsLst>
            <a:lin ang="3600000" scaled="0"/>
          </a:gradFill>
        </p:spPr>
      </p:pic>
      <p:sp>
        <p:nvSpPr>
          <p:cNvPr id="7" name="Yellow Bar">
            <a:extLst>
              <a:ext uri="{FF2B5EF4-FFF2-40B4-BE49-F238E27FC236}">
                <a16:creationId xmlns:a16="http://schemas.microsoft.com/office/drawing/2014/main" id="{E19719D2-3715-F25A-BE57-134E1620AE66}"/>
              </a:ext>
            </a:extLst>
          </p:cNvPr>
          <p:cNvSpPr/>
          <p:nvPr userDrawn="1"/>
        </p:nvSpPr>
        <p:spPr>
          <a:xfrm>
            <a:off x="4366719" y="2340858"/>
            <a:ext cx="3454918" cy="97542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Tekstin paikkamerkki 12">
            <a:extLst>
              <a:ext uri="{FF2B5EF4-FFF2-40B4-BE49-F238E27FC236}">
                <a16:creationId xmlns:a16="http://schemas.microsoft.com/office/drawing/2014/main" id="{14849B51-E105-5609-99C3-EB36498CEA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58848" y="2645655"/>
            <a:ext cx="9870660" cy="3755071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2400">
                <a:solidFill>
                  <a:schemeClr val="bg1"/>
                </a:solidFill>
              </a:defRPr>
            </a:lvl1pPr>
            <a:lvl2pPr marL="309563" indent="0" algn="ctr">
              <a:spcBef>
                <a:spcPts val="0"/>
              </a:spcBef>
              <a:spcAft>
                <a:spcPts val="300"/>
              </a:spcAft>
              <a:buNone/>
              <a:defRPr sz="2400">
                <a:solidFill>
                  <a:schemeClr val="bg1"/>
                </a:solidFill>
              </a:defRPr>
            </a:lvl2pPr>
            <a:lvl3pPr marL="671513" indent="0" algn="ctr">
              <a:spcBef>
                <a:spcPts val="0"/>
              </a:spcBef>
              <a:spcAft>
                <a:spcPts val="300"/>
              </a:spcAft>
              <a:buNone/>
              <a:tabLst>
                <a:tab pos="900113" algn="l"/>
              </a:tabLst>
              <a:defRPr sz="2400">
                <a:solidFill>
                  <a:schemeClr val="bg1"/>
                </a:solidFill>
              </a:defRPr>
            </a:lvl3pPr>
            <a:lvl4pPr marL="1025525" indent="0" algn="ctr">
              <a:spcBef>
                <a:spcPts val="0"/>
              </a:spcBef>
              <a:spcAft>
                <a:spcPts val="300"/>
              </a:spcAft>
              <a:buNone/>
              <a:defRPr sz="2400">
                <a:solidFill>
                  <a:schemeClr val="bg1"/>
                </a:solidFill>
              </a:defRPr>
            </a:lvl4pPr>
            <a:lvl5pPr marL="1387475" indent="0" algn="ctr">
              <a:spcBef>
                <a:spcPts val="0"/>
              </a:spcBef>
              <a:spcAft>
                <a:spcPts val="300"/>
              </a:spcAft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7" name="Picture 8">
            <a:extLst>
              <a:ext uri="{FF2B5EF4-FFF2-40B4-BE49-F238E27FC236}">
                <a16:creationId xmlns:a16="http://schemas.microsoft.com/office/drawing/2014/main" id="{838F49E0-BF73-F279-47BA-7D23994EB4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</p:spPr>
      </p:pic>
      <p:sp>
        <p:nvSpPr>
          <p:cNvPr id="18" name="Page Number - White">
            <a:extLst>
              <a:ext uri="{FF2B5EF4-FFF2-40B4-BE49-F238E27FC236}">
                <a16:creationId xmlns:a16="http://schemas.microsoft.com/office/drawing/2014/main" id="{CC5D5541-DD7E-F383-EDF9-53F445A026E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9" name="Otsikko 18">
            <a:extLst>
              <a:ext uri="{FF2B5EF4-FFF2-40B4-BE49-F238E27FC236}">
                <a16:creationId xmlns:a16="http://schemas.microsoft.com/office/drawing/2014/main" id="{E1534D65-961E-0EA7-4AAC-E62E6378C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8765" y="694660"/>
            <a:ext cx="11050821" cy="1438944"/>
          </a:xfrm>
          <a:prstGeom prst="rect">
            <a:avLst/>
          </a:prstGeo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Otsikkoteksti</a:t>
            </a:r>
          </a:p>
        </p:txBody>
      </p:sp>
    </p:spTree>
    <p:extLst>
      <p:ext uri="{BB962C8B-B14F-4D97-AF65-F5344CB8AC3E}">
        <p14:creationId xmlns:p14="http://schemas.microsoft.com/office/powerpoint/2010/main" val="2068572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dia - tiivis asettel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1">
            <a:extLst>
              <a:ext uri="{FF2B5EF4-FFF2-40B4-BE49-F238E27FC236}">
                <a16:creationId xmlns:a16="http://schemas.microsoft.com/office/drawing/2014/main" id="{DCEED92B-0807-864D-F526-2D0D0BE59F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  <a:latin typeface="Open Sans Regular" charset="0"/>
            </a:endParaRPr>
          </a:p>
        </p:txBody>
      </p:sp>
      <p:sp>
        <p:nvSpPr>
          <p:cNvPr id="32" name="Page Number - Blue">
            <a:extLst>
              <a:ext uri="{FF2B5EF4-FFF2-40B4-BE49-F238E27FC236}">
                <a16:creationId xmlns:a16="http://schemas.microsoft.com/office/drawing/2014/main" id="{7587B098-B2EB-B0B2-9FBC-00DD5A7E61D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35" name="Yellow Bar">
            <a:extLst>
              <a:ext uri="{FF2B5EF4-FFF2-40B4-BE49-F238E27FC236}">
                <a16:creationId xmlns:a16="http://schemas.microsoft.com/office/drawing/2014/main" id="{D87160AE-094E-39A4-5E61-400166B563EE}"/>
              </a:ext>
            </a:extLst>
          </p:cNvPr>
          <p:cNvSpPr/>
          <p:nvPr userDrawn="1"/>
        </p:nvSpPr>
        <p:spPr>
          <a:xfrm>
            <a:off x="361858" y="181583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36" name="Otsikko 10">
            <a:extLst>
              <a:ext uri="{FF2B5EF4-FFF2-40B4-BE49-F238E27FC236}">
                <a16:creationId xmlns:a16="http://schemas.microsoft.com/office/drawing/2014/main" id="{E6FF1F4F-FDC3-BC14-8E76-39271877A8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791" y="1127235"/>
            <a:ext cx="11628437" cy="616887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fi-FI" dirty="0"/>
              <a:t>Otsikkoteksti</a:t>
            </a:r>
          </a:p>
        </p:txBody>
      </p:sp>
      <p:sp>
        <p:nvSpPr>
          <p:cNvPr id="37" name="Tekstin paikkamerkki 12">
            <a:extLst>
              <a:ext uri="{FF2B5EF4-FFF2-40B4-BE49-F238E27FC236}">
                <a16:creationId xmlns:a16="http://schemas.microsoft.com/office/drawing/2014/main" id="{05D92E7D-4F82-3742-A3E9-732E5D0A37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0318" y="2043277"/>
            <a:ext cx="11628437" cy="412115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1pPr>
            <a:lvl2pPr marL="538163" indent="-228600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2pPr>
            <a:lvl3pPr marL="900113" indent="-228600">
              <a:spcBef>
                <a:spcPts val="0"/>
              </a:spcBef>
              <a:spcAft>
                <a:spcPts val="0"/>
              </a:spcAft>
              <a:tabLst>
                <a:tab pos="900113" algn="l"/>
              </a:tabLst>
              <a:defRPr sz="2400">
                <a:solidFill>
                  <a:schemeClr val="tx2"/>
                </a:solidFill>
              </a:defRPr>
            </a:lvl3pPr>
            <a:lvl4pPr marL="1254125" indent="-228600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4pPr>
            <a:lvl5pPr marL="1616075" indent="-228600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14A4C9D4-C56D-F2D3-22A3-0886F56EB7A5}"/>
              </a:ext>
            </a:extLst>
          </p:cNvPr>
          <p:cNvSpPr/>
          <p:nvPr userDrawn="1"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Background - Solid">
            <a:extLst>
              <a:ext uri="{FF2B5EF4-FFF2-40B4-BE49-F238E27FC236}">
                <a16:creationId xmlns:a16="http://schemas.microsoft.com/office/drawing/2014/main" id="{9E39D9CA-C99D-7B28-0980-332023803662}"/>
              </a:ext>
            </a:extLst>
          </p:cNvPr>
          <p:cNvSpPr/>
          <p:nvPr userDrawn="1"/>
        </p:nvSpPr>
        <p:spPr>
          <a:xfrm>
            <a:off x="-1524" y="640080"/>
            <a:ext cx="12193524" cy="228600"/>
          </a:xfrm>
          <a:prstGeom prst="rect">
            <a:avLst/>
          </a:prstGeom>
          <a:solidFill>
            <a:srgbClr val="0D2240">
              <a:alpha val="2097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6F93DA6D-4DFC-DE5C-999D-C16BD70EE6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822" y="201698"/>
            <a:ext cx="917472" cy="87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964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human face, person, person, collage&#10;&#10;Description automatically generated">
            <a:extLst>
              <a:ext uri="{FF2B5EF4-FFF2-40B4-BE49-F238E27FC236}">
                <a16:creationId xmlns:a16="http://schemas.microsoft.com/office/drawing/2014/main" id="{FAC7185D-AB02-8D37-E710-60E06E2665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00338D"/>
              </a:gs>
              <a:gs pos="1000">
                <a:srgbClr val="7A2582"/>
              </a:gs>
            </a:gsLst>
            <a:lin ang="18600000" scaled="0"/>
          </a:gradFill>
        </p:spPr>
      </p:pic>
      <p:sp>
        <p:nvSpPr>
          <p:cNvPr id="3" name="Freeform 12">
            <a:extLst>
              <a:ext uri="{FF2B5EF4-FFF2-40B4-BE49-F238E27FC236}">
                <a16:creationId xmlns:a16="http://schemas.microsoft.com/office/drawing/2014/main" id="{9157CB28-6320-AEE1-D91F-2F3A11F463E4}"/>
              </a:ext>
            </a:extLst>
          </p:cNvPr>
          <p:cNvSpPr/>
          <p:nvPr userDrawn="1"/>
        </p:nvSpPr>
        <p:spPr>
          <a:xfrm>
            <a:off x="6719908" y="-358"/>
            <a:ext cx="5472092" cy="6858357"/>
          </a:xfrm>
          <a:custGeom>
            <a:avLst/>
            <a:gdLst>
              <a:gd name="connsiteX0" fmla="*/ 4135447 w 5714999"/>
              <a:gd name="connsiteY0" fmla="*/ 0 h 7162800"/>
              <a:gd name="connsiteX1" fmla="*/ 5714999 w 5714999"/>
              <a:gd name="connsiteY1" fmla="*/ 0 h 7162800"/>
              <a:gd name="connsiteX2" fmla="*/ 5714999 w 5714999"/>
              <a:gd name="connsiteY2" fmla="*/ 7162800 h 7162800"/>
              <a:gd name="connsiteX3" fmla="*/ 0 w 5714999"/>
              <a:gd name="connsiteY3" fmla="*/ 7162800 h 7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14999" h="7162800">
                <a:moveTo>
                  <a:pt x="4135447" y="0"/>
                </a:moveTo>
                <a:lnTo>
                  <a:pt x="5714999" y="0"/>
                </a:lnTo>
                <a:lnTo>
                  <a:pt x="5714999" y="7162800"/>
                </a:lnTo>
                <a:lnTo>
                  <a:pt x="0" y="7162800"/>
                </a:lnTo>
                <a:close/>
              </a:path>
            </a:pathLst>
          </a:custGeom>
          <a:solidFill>
            <a:schemeClr val="bg1"/>
          </a:solidFill>
          <a:ln w="793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1856A1E1-4D3C-DA64-86A1-535C0C55A439}"/>
              </a:ext>
            </a:extLst>
          </p:cNvPr>
          <p:cNvSpPr/>
          <p:nvPr userDrawn="1"/>
        </p:nvSpPr>
        <p:spPr>
          <a:xfrm>
            <a:off x="6719908" y="0"/>
            <a:ext cx="4176692" cy="6858000"/>
          </a:xfrm>
          <a:custGeom>
            <a:avLst/>
            <a:gdLst>
              <a:gd name="connsiteX0" fmla="*/ 3959471 w 4176692"/>
              <a:gd name="connsiteY0" fmla="*/ 0 h 6858000"/>
              <a:gd name="connsiteX1" fmla="*/ 4176692 w 4176692"/>
              <a:gd name="connsiteY1" fmla="*/ 0 h 6858000"/>
              <a:gd name="connsiteX2" fmla="*/ 134732 w 4176692"/>
              <a:gd name="connsiteY2" fmla="*/ 6858000 h 6858000"/>
              <a:gd name="connsiteX3" fmla="*/ 0 w 4176692"/>
              <a:gd name="connsiteY3" fmla="*/ 6858000 h 6858000"/>
              <a:gd name="connsiteX4" fmla="*/ 3959471 w 41766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692" h="685800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73"/>
            </a:srgbClr>
          </a:soli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8E608A93-E7B4-1F5F-4F04-68BD0833E7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391400" y="2057400"/>
            <a:ext cx="2491108" cy="2366552"/>
          </a:xfrm>
          <a:prstGeom prst="rect">
            <a:avLst/>
          </a:prstGeom>
        </p:spPr>
      </p:pic>
      <p:sp>
        <p:nvSpPr>
          <p:cNvPr id="6" name="Page Number - Blue">
            <a:extLst>
              <a:ext uri="{FF2B5EF4-FFF2-40B4-BE49-F238E27FC236}">
                <a16:creationId xmlns:a16="http://schemas.microsoft.com/office/drawing/2014/main" id="{9E506CF8-94E2-94BA-3B61-FC166FE4FF7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B58136E5-A76B-62FB-8804-86AF5ED907B5}"/>
              </a:ext>
            </a:extLst>
          </p:cNvPr>
          <p:cNvSpPr/>
          <p:nvPr userDrawn="1"/>
        </p:nvSpPr>
        <p:spPr>
          <a:xfrm>
            <a:off x="1069244" y="3733800"/>
            <a:ext cx="2359756" cy="97542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pic>
        <p:nvPicPr>
          <p:cNvPr id="20" name="Graphic 6">
            <a:extLst>
              <a:ext uri="{FF2B5EF4-FFF2-40B4-BE49-F238E27FC236}">
                <a16:creationId xmlns:a16="http://schemas.microsoft.com/office/drawing/2014/main" id="{2BBB12B9-7669-CACC-BDA5-85AC70C086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</p:spPr>
      </p:pic>
      <p:pic>
        <p:nvPicPr>
          <p:cNvPr id="21" name="Graphic 7">
            <a:extLst>
              <a:ext uri="{FF2B5EF4-FFF2-40B4-BE49-F238E27FC236}">
                <a16:creationId xmlns:a16="http://schemas.microsoft.com/office/drawing/2014/main" id="{487DA5D2-1896-C4F0-9C4C-4A2835D5C29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 flipH="1" flipV="1">
            <a:off x="6705599" y="1371599"/>
            <a:ext cx="5486401" cy="5486401"/>
          </a:xfrm>
          <a:prstGeom prst="rect">
            <a:avLst/>
          </a:prstGeom>
        </p:spPr>
      </p:pic>
      <p:sp>
        <p:nvSpPr>
          <p:cNvPr id="32" name="Tekstin paikkamerkki 31">
            <a:extLst>
              <a:ext uri="{FF2B5EF4-FFF2-40B4-BE49-F238E27FC236}">
                <a16:creationId xmlns:a16="http://schemas.microsoft.com/office/drawing/2014/main" id="{F7468A32-4EF2-8718-3551-C38618677B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8554" y="2728974"/>
            <a:ext cx="6373942" cy="970766"/>
          </a:xfrm>
          <a:prstGeom prst="rect">
            <a:avLst/>
          </a:prstGeom>
        </p:spPr>
        <p:txBody>
          <a:bodyPr anchor="b"/>
          <a:lstStyle>
            <a:lvl1pPr marL="0" indent="0" algn="l">
              <a:spcBef>
                <a:spcPts val="0"/>
              </a:spcBef>
              <a:buNone/>
              <a:defRPr sz="6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/>
              <a:t>Välidian otsikko</a:t>
            </a:r>
          </a:p>
        </p:txBody>
      </p:sp>
    </p:spTree>
    <p:extLst>
      <p:ext uri="{BB962C8B-B14F-4D97-AF65-F5344CB8AC3E}">
        <p14:creationId xmlns:p14="http://schemas.microsoft.com/office/powerpoint/2010/main" val="417953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idia - tiivis asettel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1">
            <a:extLst>
              <a:ext uri="{FF2B5EF4-FFF2-40B4-BE49-F238E27FC236}">
                <a16:creationId xmlns:a16="http://schemas.microsoft.com/office/drawing/2014/main" id="{DCEED92B-0807-864D-F526-2D0D0BE59F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  <a:latin typeface="Open Sans Regular" charset="0"/>
            </a:endParaRPr>
          </a:p>
        </p:txBody>
      </p:sp>
      <p:sp>
        <p:nvSpPr>
          <p:cNvPr id="31" name="Background - Solid">
            <a:extLst>
              <a:ext uri="{FF2B5EF4-FFF2-40B4-BE49-F238E27FC236}">
                <a16:creationId xmlns:a16="http://schemas.microsoft.com/office/drawing/2014/main" id="{0C232CF2-9C38-D788-AB3A-6353A195E5F8}"/>
              </a:ext>
            </a:extLst>
          </p:cNvPr>
          <p:cNvSpPr/>
          <p:nvPr userDrawn="1"/>
        </p:nvSpPr>
        <p:spPr>
          <a:xfrm>
            <a:off x="0" y="0"/>
            <a:ext cx="12188952" cy="457200"/>
          </a:xfrm>
          <a:prstGeom prst="rect">
            <a:avLst/>
          </a:prstGeom>
          <a:gradFill>
            <a:gsLst>
              <a:gs pos="0">
                <a:srgbClr val="0D2240"/>
              </a:gs>
              <a:gs pos="50000">
                <a:srgbClr val="00338D"/>
              </a:gs>
              <a:gs pos="99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Page Number - Blue">
            <a:extLst>
              <a:ext uri="{FF2B5EF4-FFF2-40B4-BE49-F238E27FC236}">
                <a16:creationId xmlns:a16="http://schemas.microsoft.com/office/drawing/2014/main" id="{7587B098-B2EB-B0B2-9FBC-00DD5A7E61D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34" name="Kuva 33" descr="Kuva, joka sisältää kohteen tunnus, logo, symboli, Tavaramerkki&#10;&#10;Kuvaus luotu automaattisesti">
            <a:extLst>
              <a:ext uri="{FF2B5EF4-FFF2-40B4-BE49-F238E27FC236}">
                <a16:creationId xmlns:a16="http://schemas.microsoft.com/office/drawing/2014/main" id="{AF7EFFB1-5FCB-78FC-DF77-D8AA7C9A27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7" y="5707757"/>
            <a:ext cx="1046306" cy="993550"/>
          </a:xfrm>
          <a:prstGeom prst="rect">
            <a:avLst/>
          </a:prstGeom>
        </p:spPr>
      </p:pic>
      <p:sp>
        <p:nvSpPr>
          <p:cNvPr id="35" name="Yellow Bar">
            <a:extLst>
              <a:ext uri="{FF2B5EF4-FFF2-40B4-BE49-F238E27FC236}">
                <a16:creationId xmlns:a16="http://schemas.microsoft.com/office/drawing/2014/main" id="{D87160AE-094E-39A4-5E61-400166B563EE}"/>
              </a:ext>
            </a:extLst>
          </p:cNvPr>
          <p:cNvSpPr/>
          <p:nvPr userDrawn="1"/>
        </p:nvSpPr>
        <p:spPr>
          <a:xfrm>
            <a:off x="361858" y="122711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36" name="Otsikko 10">
            <a:extLst>
              <a:ext uri="{FF2B5EF4-FFF2-40B4-BE49-F238E27FC236}">
                <a16:creationId xmlns:a16="http://schemas.microsoft.com/office/drawing/2014/main" id="{E6FF1F4F-FDC3-BC14-8E76-39271877A8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791" y="538513"/>
            <a:ext cx="11628437" cy="616887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 dirty="0"/>
              <a:t>Otsikkoteksti</a:t>
            </a:r>
          </a:p>
        </p:txBody>
      </p:sp>
      <p:sp>
        <p:nvSpPr>
          <p:cNvPr id="37" name="Tekstin paikkamerkki 12">
            <a:extLst>
              <a:ext uri="{FF2B5EF4-FFF2-40B4-BE49-F238E27FC236}">
                <a16:creationId xmlns:a16="http://schemas.microsoft.com/office/drawing/2014/main" id="{05D92E7D-4F82-3742-A3E9-732E5D0A37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0318" y="1454555"/>
            <a:ext cx="11628437" cy="412115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1pPr>
            <a:lvl2pPr marL="538163" indent="-228600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2pPr>
            <a:lvl3pPr marL="900113" indent="-228600">
              <a:spcBef>
                <a:spcPts val="0"/>
              </a:spcBef>
              <a:spcAft>
                <a:spcPts val="0"/>
              </a:spcAft>
              <a:tabLst>
                <a:tab pos="900113" algn="l"/>
              </a:tabLst>
              <a:defRPr sz="2400">
                <a:solidFill>
                  <a:schemeClr val="tx2"/>
                </a:solidFill>
              </a:defRPr>
            </a:lvl3pPr>
            <a:lvl4pPr marL="1254125" indent="-228600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4pPr>
            <a:lvl5pPr marL="1616075" indent="-228600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80907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7738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C6D671E-678A-4D73-EC65-7C94077E5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35E5911-621B-1496-F8EA-1282E374A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5336" y="1825625"/>
            <a:ext cx="1006846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A5884CC-9DE4-DABF-83B3-47DA57C911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0402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D122B1B-1DF5-5B43-D523-1917414E67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45624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fi-FI"/>
              <a:t>9.6.2025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6F91E6A-B320-A305-DD4E-379C721D03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117804-4FB7-485E-869C-1CB30D7CEDFD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 descr="Kuva, joka sisältää kohteen tunnus, logo, symboli, Tavaramerkki&#10;&#10;Kuvaus luotu automaattisesti">
            <a:extLst>
              <a:ext uri="{FF2B5EF4-FFF2-40B4-BE49-F238E27FC236}">
                <a16:creationId xmlns:a16="http://schemas.microsoft.com/office/drawing/2014/main" id="{A60B2953-77FB-6FC7-24B8-9CCCA7A30B5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28" y="5711122"/>
            <a:ext cx="1046306" cy="99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471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6" r:id="rId3"/>
    <p:sldLayoutId id="2147483649" r:id="rId4"/>
    <p:sldLayoutId id="2147483664" r:id="rId5"/>
    <p:sldLayoutId id="2147483670" r:id="rId6"/>
    <p:sldLayoutId id="2147483673" r:id="rId7"/>
    <p:sldLayoutId id="2147483699" r:id="rId8"/>
    <p:sldLayoutId id="2147483700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laskutus@lions.fi" TargetMode="Externa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h.fi/fi/yhdistysrekisteri/yhdistyksen_perustajalle/yhdistyksen_perustamisilmoitus.html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prh.fi/fi/yrityksetjayhteisot/yhdistysrekisteri.html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customXml" Target="../ink/ink7.xml"/><Relationship Id="rId18" Type="http://schemas.openxmlformats.org/officeDocument/2006/relationships/image" Target="../media/image60.png"/><Relationship Id="rId26" Type="http://schemas.openxmlformats.org/officeDocument/2006/relationships/image" Target="../media/image64.png"/><Relationship Id="rId39" Type="http://schemas.openxmlformats.org/officeDocument/2006/relationships/image" Target="../media/image70.png"/><Relationship Id="rId21" Type="http://schemas.openxmlformats.org/officeDocument/2006/relationships/customXml" Target="../ink/ink11.xml"/><Relationship Id="rId34" Type="http://schemas.openxmlformats.org/officeDocument/2006/relationships/customXml" Target="../ink/ink18.xml"/><Relationship Id="rId42" Type="http://schemas.openxmlformats.org/officeDocument/2006/relationships/customXml" Target="../ink/ink22.xml"/><Relationship Id="rId7" Type="http://schemas.openxmlformats.org/officeDocument/2006/relationships/image" Target="../media/image55.png"/><Relationship Id="rId2" Type="http://schemas.openxmlformats.org/officeDocument/2006/relationships/image" Target="../media/image40.png"/><Relationship Id="rId16" Type="http://schemas.openxmlformats.org/officeDocument/2006/relationships/image" Target="../media/image59.png"/><Relationship Id="rId20" Type="http://schemas.openxmlformats.org/officeDocument/2006/relationships/image" Target="../media/image61.png"/><Relationship Id="rId29" Type="http://schemas.openxmlformats.org/officeDocument/2006/relationships/customXml" Target="../ink/ink15.xml"/><Relationship Id="rId41" Type="http://schemas.openxmlformats.org/officeDocument/2006/relationships/image" Target="../media/image71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3.xml"/><Relationship Id="rId11" Type="http://schemas.openxmlformats.org/officeDocument/2006/relationships/customXml" Target="../ink/ink6.xml"/><Relationship Id="rId24" Type="http://schemas.openxmlformats.org/officeDocument/2006/relationships/image" Target="../media/image63.png"/><Relationship Id="rId32" Type="http://schemas.openxmlformats.org/officeDocument/2006/relationships/customXml" Target="../ink/ink17.xml"/><Relationship Id="rId37" Type="http://schemas.openxmlformats.org/officeDocument/2006/relationships/image" Target="../media/image69.png"/><Relationship Id="rId40" Type="http://schemas.openxmlformats.org/officeDocument/2006/relationships/customXml" Target="../ink/ink21.xml"/><Relationship Id="rId5" Type="http://schemas.openxmlformats.org/officeDocument/2006/relationships/image" Target="../media/image54.png"/><Relationship Id="rId15" Type="http://schemas.openxmlformats.org/officeDocument/2006/relationships/customXml" Target="../ink/ink8.xml"/><Relationship Id="rId23" Type="http://schemas.openxmlformats.org/officeDocument/2006/relationships/customXml" Target="../ink/ink12.xml"/><Relationship Id="rId28" Type="http://schemas.openxmlformats.org/officeDocument/2006/relationships/image" Target="../media/image65.png"/><Relationship Id="rId36" Type="http://schemas.openxmlformats.org/officeDocument/2006/relationships/customXml" Target="../ink/ink19.xml"/><Relationship Id="rId10" Type="http://schemas.openxmlformats.org/officeDocument/2006/relationships/customXml" Target="../ink/ink5.xml"/><Relationship Id="rId19" Type="http://schemas.openxmlformats.org/officeDocument/2006/relationships/customXml" Target="../ink/ink10.xml"/><Relationship Id="rId31" Type="http://schemas.openxmlformats.org/officeDocument/2006/relationships/customXml" Target="../ink/ink16.xml"/><Relationship Id="rId44" Type="http://schemas.openxmlformats.org/officeDocument/2006/relationships/customXml" Target="../ink/ink23.xml"/><Relationship Id="rId4" Type="http://schemas.openxmlformats.org/officeDocument/2006/relationships/customXml" Target="../ink/ink2.xml"/><Relationship Id="rId9" Type="http://schemas.openxmlformats.org/officeDocument/2006/relationships/image" Target="../media/image56.png"/><Relationship Id="rId14" Type="http://schemas.openxmlformats.org/officeDocument/2006/relationships/image" Target="../media/image58.png"/><Relationship Id="rId22" Type="http://schemas.openxmlformats.org/officeDocument/2006/relationships/image" Target="../media/image62.png"/><Relationship Id="rId27" Type="http://schemas.openxmlformats.org/officeDocument/2006/relationships/customXml" Target="../ink/ink14.xml"/><Relationship Id="rId30" Type="http://schemas.openxmlformats.org/officeDocument/2006/relationships/image" Target="../media/image66.png"/><Relationship Id="rId35" Type="http://schemas.openxmlformats.org/officeDocument/2006/relationships/image" Target="../media/image68.png"/><Relationship Id="rId43" Type="http://schemas.openxmlformats.org/officeDocument/2006/relationships/image" Target="../media/image72.png"/><Relationship Id="rId8" Type="http://schemas.openxmlformats.org/officeDocument/2006/relationships/customXml" Target="../ink/ink4.xml"/><Relationship Id="rId3" Type="http://schemas.openxmlformats.org/officeDocument/2006/relationships/image" Target="../media/image41.png"/><Relationship Id="rId12" Type="http://schemas.openxmlformats.org/officeDocument/2006/relationships/image" Target="../media/image57.png"/><Relationship Id="rId17" Type="http://schemas.openxmlformats.org/officeDocument/2006/relationships/customXml" Target="../ink/ink9.xml"/><Relationship Id="rId25" Type="http://schemas.openxmlformats.org/officeDocument/2006/relationships/customXml" Target="../ink/ink13.xml"/><Relationship Id="rId33" Type="http://schemas.openxmlformats.org/officeDocument/2006/relationships/image" Target="../media/image67.png"/><Relationship Id="rId38" Type="http://schemas.openxmlformats.org/officeDocument/2006/relationships/customXml" Target="../ink/ink2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h.fi/fi/yhdistysrekisteri/yhdistyksen_perustajalle/yhdistyksen_perustamisilmoitus.html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tif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ons.fi/jasenille/jasensivut/lionstoiminnan-saanno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FD3A5317-F349-5535-A4B1-9BBB698E0E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 dirty="0"/>
              <a:t>Uuden klubin perustaminen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F419C4E-8057-1C78-3B0F-6161B82EB4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dirty="0"/>
              <a:t>MD-GET Sanna Mustonen</a:t>
            </a:r>
          </a:p>
          <a:p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73BE7EB1-F30A-C847-AD88-D64A87A0D566}"/>
              </a:ext>
            </a:extLst>
          </p:cNvPr>
          <p:cNvSpPr txBox="1"/>
          <p:nvPr/>
        </p:nvSpPr>
        <p:spPr>
          <a:xfrm>
            <a:off x="333829" y="6466375"/>
            <a:ext cx="1712685" cy="246221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l"/>
            <a:r>
              <a:rPr lang="fi-FI" sz="1000" kern="0" dirty="0">
                <a:solidFill>
                  <a:srgbClr val="FFFFFF"/>
                </a:solidFill>
              </a:rPr>
              <a:t>Päivitys 3/2026</a:t>
            </a:r>
          </a:p>
        </p:txBody>
      </p:sp>
    </p:spTree>
    <p:extLst>
      <p:ext uri="{BB962C8B-B14F-4D97-AF65-F5344CB8AC3E}">
        <p14:creationId xmlns:p14="http://schemas.microsoft.com/office/powerpoint/2010/main" val="2465875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F7F92-46FC-4F85-E2E3-CEE4C5973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E27DD1B-3490-4E35-1744-9B57336CC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Uusi klubi - esimerkki vuosikellosta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96A8006-B51E-A556-BAE5-04C5D379EB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graphicFrame>
        <p:nvGraphicFramePr>
          <p:cNvPr id="4" name="Kaaviokuva 3">
            <a:extLst>
              <a:ext uri="{FF2B5EF4-FFF2-40B4-BE49-F238E27FC236}">
                <a16:creationId xmlns:a16="http://schemas.microsoft.com/office/drawing/2014/main" id="{25120C55-38F0-2225-B52B-5B3F82E2F86A}"/>
              </a:ext>
            </a:extLst>
          </p:cNvPr>
          <p:cNvGraphicFramePr/>
          <p:nvPr/>
        </p:nvGraphicFramePr>
        <p:xfrm>
          <a:off x="-793310" y="1325493"/>
          <a:ext cx="10811953" cy="5406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kstiruutu 4">
            <a:extLst>
              <a:ext uri="{FF2B5EF4-FFF2-40B4-BE49-F238E27FC236}">
                <a16:creationId xmlns:a16="http://schemas.microsoft.com/office/drawing/2014/main" id="{E7564F64-402B-6A68-AF8A-EE64B53630F4}"/>
              </a:ext>
            </a:extLst>
          </p:cNvPr>
          <p:cNvSpPr txBox="1"/>
          <p:nvPr/>
        </p:nvSpPr>
        <p:spPr>
          <a:xfrm>
            <a:off x="3336235" y="3515130"/>
            <a:ext cx="2946640" cy="769441"/>
          </a:xfrm>
          <a:prstGeom prst="rect">
            <a:avLst/>
          </a:prstGeom>
        </p:spPr>
        <p:txBody>
          <a:bodyPr wrap="none" rtlCol="0" anchor="ctr">
            <a:spAutoFit/>
          </a:bodyPr>
          <a:lstStyle/>
          <a:p>
            <a:pPr algn="l"/>
            <a:r>
              <a:rPr lang="fi-FI" sz="4400" kern="0" dirty="0">
                <a:solidFill>
                  <a:srgbClr val="EBB700"/>
                </a:solidFill>
              </a:rPr>
              <a:t>Kevätkausi</a:t>
            </a:r>
          </a:p>
        </p:txBody>
      </p:sp>
      <p:sp>
        <p:nvSpPr>
          <p:cNvPr id="10" name="Puhekupla: Soikea 9">
            <a:extLst>
              <a:ext uri="{FF2B5EF4-FFF2-40B4-BE49-F238E27FC236}">
                <a16:creationId xmlns:a16="http://schemas.microsoft.com/office/drawing/2014/main" id="{5D4A65FC-F1EE-559A-C647-12E5A99A750D}"/>
              </a:ext>
            </a:extLst>
          </p:cNvPr>
          <p:cNvSpPr/>
          <p:nvPr/>
        </p:nvSpPr>
        <p:spPr>
          <a:xfrm>
            <a:off x="8481258" y="367895"/>
            <a:ext cx="3783024" cy="2560973"/>
          </a:xfrm>
          <a:prstGeom prst="wedgeEllipseCallou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8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Keväällä piirin ja liiton vuosikokoukset sekä virkailijavalmennuksia seuraavalle kaudelle</a:t>
            </a:r>
          </a:p>
        </p:txBody>
      </p:sp>
      <p:sp>
        <p:nvSpPr>
          <p:cNvPr id="6" name="Ellipsi 5">
            <a:extLst>
              <a:ext uri="{FF2B5EF4-FFF2-40B4-BE49-F238E27FC236}">
                <a16:creationId xmlns:a16="http://schemas.microsoft.com/office/drawing/2014/main" id="{D450815F-52F0-CA40-BC76-0B5D5635F25B}"/>
              </a:ext>
            </a:extLst>
          </p:cNvPr>
          <p:cNvSpPr/>
          <p:nvPr/>
        </p:nvSpPr>
        <p:spPr>
          <a:xfrm>
            <a:off x="9817628" y="2785706"/>
            <a:ext cx="2647669" cy="18288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Kauden päättyessä vaihtuneet virkailijat ilmoitetaan </a:t>
            </a:r>
            <a:r>
              <a:rPr lang="fi-FI" dirty="0" err="1"/>
              <a:t>PRH:lle</a:t>
            </a:r>
            <a:endParaRPr lang="fi-FI" dirty="0"/>
          </a:p>
        </p:txBody>
      </p:sp>
      <p:sp>
        <p:nvSpPr>
          <p:cNvPr id="7" name="5-sakarainen tähti 6">
            <a:extLst>
              <a:ext uri="{FF2B5EF4-FFF2-40B4-BE49-F238E27FC236}">
                <a16:creationId xmlns:a16="http://schemas.microsoft.com/office/drawing/2014/main" id="{7B83AD15-7907-8E07-456B-C8450C904187}"/>
              </a:ext>
            </a:extLst>
          </p:cNvPr>
          <p:cNvSpPr/>
          <p:nvPr/>
        </p:nvSpPr>
        <p:spPr>
          <a:xfrm rot="645239">
            <a:off x="8225197" y="3941251"/>
            <a:ext cx="2619583" cy="1887228"/>
          </a:xfrm>
          <a:prstGeom prst="star5">
            <a:avLst>
              <a:gd name="adj" fmla="val 17372"/>
              <a:gd name="hf" fmla="val 105146"/>
              <a:gd name="vf" fmla="val 11055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/>
              <a:t>Uusien jäsenten päivä</a:t>
            </a:r>
          </a:p>
        </p:txBody>
      </p:sp>
      <p:sp>
        <p:nvSpPr>
          <p:cNvPr id="8" name="5-sakarainen tähti 7">
            <a:extLst>
              <a:ext uri="{FF2B5EF4-FFF2-40B4-BE49-F238E27FC236}">
                <a16:creationId xmlns:a16="http://schemas.microsoft.com/office/drawing/2014/main" id="{C9F5F3A6-855E-728F-8E10-1F19A74A5D1F}"/>
              </a:ext>
            </a:extLst>
          </p:cNvPr>
          <p:cNvSpPr/>
          <p:nvPr/>
        </p:nvSpPr>
        <p:spPr>
          <a:xfrm rot="580812">
            <a:off x="10103735" y="4671672"/>
            <a:ext cx="2619583" cy="1887228"/>
          </a:xfrm>
          <a:prstGeom prst="star5">
            <a:avLst>
              <a:gd name="adj" fmla="val 17372"/>
              <a:gd name="hf" fmla="val 105146"/>
              <a:gd name="vf" fmla="val 11055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/>
              <a:t>Näkyvyys-viikko</a:t>
            </a:r>
          </a:p>
        </p:txBody>
      </p:sp>
      <p:sp>
        <p:nvSpPr>
          <p:cNvPr id="9" name="5-sakarainen tähti 8">
            <a:extLst>
              <a:ext uri="{FF2B5EF4-FFF2-40B4-BE49-F238E27FC236}">
                <a16:creationId xmlns:a16="http://schemas.microsoft.com/office/drawing/2014/main" id="{D2631C52-C1CA-8703-AEE0-73473B287DAB}"/>
              </a:ext>
            </a:extLst>
          </p:cNvPr>
          <p:cNvSpPr/>
          <p:nvPr/>
        </p:nvSpPr>
        <p:spPr>
          <a:xfrm rot="645239">
            <a:off x="8746614" y="5156785"/>
            <a:ext cx="2619583" cy="1887228"/>
          </a:xfrm>
          <a:prstGeom prst="star5">
            <a:avLst>
              <a:gd name="adj" fmla="val 17372"/>
              <a:gd name="hf" fmla="val 105146"/>
              <a:gd name="vf" fmla="val 11055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/>
              <a:t>Leijona-hiihdot</a:t>
            </a:r>
          </a:p>
        </p:txBody>
      </p:sp>
    </p:spTree>
    <p:extLst>
      <p:ext uri="{BB962C8B-B14F-4D97-AF65-F5344CB8AC3E}">
        <p14:creationId xmlns:p14="http://schemas.microsoft.com/office/powerpoint/2010/main" val="482591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raphic 9">
            <a:extLst>
              <a:ext uri="{FF2B5EF4-FFF2-40B4-BE49-F238E27FC236}">
                <a16:creationId xmlns:a16="http://schemas.microsoft.com/office/drawing/2014/main" id="{B1DF6C04-A9EB-BA9B-5AD1-72917F8665F9}"/>
              </a:ext>
            </a:extLst>
          </p:cNvPr>
          <p:cNvSpPr/>
          <p:nvPr/>
        </p:nvSpPr>
        <p:spPr>
          <a:xfrm>
            <a:off x="10740193" y="4343400"/>
            <a:ext cx="1451806" cy="2514600"/>
          </a:xfrm>
          <a:custGeom>
            <a:avLst/>
            <a:gdLst>
              <a:gd name="connsiteX0" fmla="*/ 0 w 1451806"/>
              <a:gd name="connsiteY0" fmla="*/ 2514600 h 2514600"/>
              <a:gd name="connsiteX1" fmla="*/ 1451806 w 1451806"/>
              <a:gd name="connsiteY1" fmla="*/ 0 h 2514600"/>
              <a:gd name="connsiteX2" fmla="*/ 1451806 w 1451806"/>
              <a:gd name="connsiteY2" fmla="*/ 251460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1806" h="2514600">
                <a:moveTo>
                  <a:pt x="0" y="2514600"/>
                </a:moveTo>
                <a:lnTo>
                  <a:pt x="1451806" y="0"/>
                </a:lnTo>
                <a:lnTo>
                  <a:pt x="1451806" y="2514600"/>
                </a:lnTo>
                <a:close/>
              </a:path>
            </a:pathLst>
          </a:custGeom>
          <a:solidFill>
            <a:srgbClr val="0D2240"/>
          </a:solidFill>
          <a:ln w="29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Graphic 35">
            <a:extLst>
              <a:ext uri="{FF2B5EF4-FFF2-40B4-BE49-F238E27FC236}">
                <a16:creationId xmlns:a16="http://schemas.microsoft.com/office/drawing/2014/main" id="{C4C23B5F-7E32-9669-0114-14948157E5BA}"/>
              </a:ext>
            </a:extLst>
          </p:cNvPr>
          <p:cNvSpPr/>
          <p:nvPr/>
        </p:nvSpPr>
        <p:spPr>
          <a:xfrm rot="10800000">
            <a:off x="-26044" y="0"/>
            <a:ext cx="2151609" cy="4126794"/>
          </a:xfrm>
          <a:custGeom>
            <a:avLst/>
            <a:gdLst>
              <a:gd name="connsiteX0" fmla="*/ 0 w 1451806"/>
              <a:gd name="connsiteY0" fmla="*/ 2514600 h 2514600"/>
              <a:gd name="connsiteX1" fmla="*/ 1451806 w 1451806"/>
              <a:gd name="connsiteY1" fmla="*/ 0 h 2514600"/>
              <a:gd name="connsiteX2" fmla="*/ 1451806 w 1451806"/>
              <a:gd name="connsiteY2" fmla="*/ 251460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1806" h="2514600">
                <a:moveTo>
                  <a:pt x="0" y="2514600"/>
                </a:moveTo>
                <a:lnTo>
                  <a:pt x="1451806" y="0"/>
                </a:lnTo>
                <a:lnTo>
                  <a:pt x="1451806" y="251460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100000">
                <a:srgbClr val="00338D"/>
              </a:gs>
            </a:gsLst>
            <a:lin ang="19800000" scaled="0"/>
          </a:gradFill>
          <a:ln w="29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Graphic 31">
            <a:extLst>
              <a:ext uri="{FF2B5EF4-FFF2-40B4-BE49-F238E27FC236}">
                <a16:creationId xmlns:a16="http://schemas.microsoft.com/office/drawing/2014/main" id="{4624457C-53D4-4F6F-FB20-A0A2F73CA9F5}"/>
              </a:ext>
            </a:extLst>
          </p:cNvPr>
          <p:cNvSpPr/>
          <p:nvPr/>
        </p:nvSpPr>
        <p:spPr>
          <a:xfrm rot="10800000">
            <a:off x="-26041" y="5938"/>
            <a:ext cx="2379178" cy="4120855"/>
          </a:xfrm>
          <a:custGeom>
            <a:avLst/>
            <a:gdLst>
              <a:gd name="connsiteX0" fmla="*/ 0 w 2379178"/>
              <a:gd name="connsiteY0" fmla="*/ 4120855 h 4120855"/>
              <a:gd name="connsiteX1" fmla="*/ 2379179 w 2379178"/>
              <a:gd name="connsiteY1" fmla="*/ 0 h 4120855"/>
              <a:gd name="connsiteX2" fmla="*/ 2379179 w 2379178"/>
              <a:gd name="connsiteY2" fmla="*/ 4120855 h 4120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9178" h="4120855">
                <a:moveTo>
                  <a:pt x="0" y="4120855"/>
                </a:moveTo>
                <a:lnTo>
                  <a:pt x="2379179" y="0"/>
                </a:lnTo>
                <a:lnTo>
                  <a:pt x="2379179" y="4120855"/>
                </a:lnTo>
                <a:close/>
              </a:path>
            </a:pathLst>
          </a:custGeom>
          <a:solidFill>
            <a:schemeClr val="bg1">
              <a:alpha val="3000"/>
            </a:schemeClr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Graphic 32">
            <a:extLst>
              <a:ext uri="{FF2B5EF4-FFF2-40B4-BE49-F238E27FC236}">
                <a16:creationId xmlns:a16="http://schemas.microsoft.com/office/drawing/2014/main" id="{65B27970-76B0-33EC-93B4-BF801549E459}"/>
              </a:ext>
            </a:extLst>
          </p:cNvPr>
          <p:cNvSpPr/>
          <p:nvPr/>
        </p:nvSpPr>
        <p:spPr>
          <a:xfrm rot="10800000">
            <a:off x="-26041" y="5938"/>
            <a:ext cx="1815562" cy="3144645"/>
          </a:xfrm>
          <a:custGeom>
            <a:avLst/>
            <a:gdLst>
              <a:gd name="connsiteX0" fmla="*/ 0 w 1815562"/>
              <a:gd name="connsiteY0" fmla="*/ 3144645 h 3144645"/>
              <a:gd name="connsiteX1" fmla="*/ 1815563 w 1815562"/>
              <a:gd name="connsiteY1" fmla="*/ 0 h 3144645"/>
              <a:gd name="connsiteX2" fmla="*/ 1815563 w 1815562"/>
              <a:gd name="connsiteY2" fmla="*/ 3144645 h 3144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15562" h="3144645">
                <a:moveTo>
                  <a:pt x="0" y="3144645"/>
                </a:moveTo>
                <a:lnTo>
                  <a:pt x="1815563" y="0"/>
                </a:lnTo>
                <a:lnTo>
                  <a:pt x="1815563" y="3144645"/>
                </a:lnTo>
                <a:close/>
              </a:path>
            </a:pathLst>
          </a:custGeom>
          <a:solidFill>
            <a:schemeClr val="bg1">
              <a:alpha val="3000"/>
            </a:schemeClr>
          </a:solidFill>
          <a:ln w="3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Page Number - White">
            <a:extLst>
              <a:ext uri="{FF2B5EF4-FFF2-40B4-BE49-F238E27FC236}">
                <a16:creationId xmlns:a16="http://schemas.microsoft.com/office/drawing/2014/main" id="{1A1E80A0-C2D5-8944-804E-AC96AF8A8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06200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E68C85-6715-6628-90DD-D87386C0AD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9169" y="250581"/>
            <a:ext cx="675546" cy="640080"/>
          </a:xfrm>
          <a:prstGeom prst="rect">
            <a:avLst/>
          </a:prstGeom>
        </p:spPr>
      </p:pic>
      <p:sp>
        <p:nvSpPr>
          <p:cNvPr id="7" name="Headline">
            <a:extLst>
              <a:ext uri="{FF2B5EF4-FFF2-40B4-BE49-F238E27FC236}">
                <a16:creationId xmlns:a16="http://schemas.microsoft.com/office/drawing/2014/main" id="{7C382A0E-B678-26B5-426F-558245C01609}"/>
              </a:ext>
            </a:extLst>
          </p:cNvPr>
          <p:cNvSpPr txBox="1">
            <a:spLocks/>
          </p:cNvSpPr>
          <p:nvPr/>
        </p:nvSpPr>
        <p:spPr>
          <a:xfrm>
            <a:off x="3072046" y="392836"/>
            <a:ext cx="6047909" cy="55344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fi-FI" dirty="0">
                <a:solidFill>
                  <a:srgbClr val="55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Klubin nimen valitseminen</a:t>
            </a: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B986B0C2-4E6F-7A69-A8D2-A69155F1073E}"/>
              </a:ext>
            </a:extLst>
          </p:cNvPr>
          <p:cNvSpPr/>
          <p:nvPr/>
        </p:nvSpPr>
        <p:spPr>
          <a:xfrm>
            <a:off x="4632960" y="1143000"/>
            <a:ext cx="2926080" cy="61227"/>
          </a:xfrm>
          <a:prstGeom prst="rect">
            <a:avLst/>
          </a:prstGeom>
          <a:solidFill>
            <a:srgbClr val="056385"/>
          </a:solidFill>
          <a:ln>
            <a:solidFill>
              <a:srgbClr val="407CC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fi-FI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D464B1-C295-33D5-0552-0171EF8BD23D}"/>
              </a:ext>
            </a:extLst>
          </p:cNvPr>
          <p:cNvSpPr txBox="1"/>
          <p:nvPr/>
        </p:nvSpPr>
        <p:spPr>
          <a:xfrm>
            <a:off x="2575552" y="1371600"/>
            <a:ext cx="7040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EBB700"/>
              </a:buClr>
              <a:buSzPct val="100000"/>
            </a:pPr>
            <a:r>
              <a:rPr lang="fi-FI" sz="2400" dirty="0">
                <a:solidFill>
                  <a:srgbClr val="056385"/>
                </a:solidFill>
                <a:latin typeface="Arial" charset="0"/>
                <a:ea typeface="Arial" charset="0"/>
                <a:cs typeface="Arial" charset="0"/>
              </a:rPr>
              <a:t>Seuraavia on pohdittava ennen klubin nimeämistä.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151612A-6375-3191-344A-D46D03C5FE70}"/>
              </a:ext>
            </a:extLst>
          </p:cNvPr>
          <p:cNvGraphicFramePr/>
          <p:nvPr/>
        </p:nvGraphicFramePr>
        <p:xfrm>
          <a:off x="1600200" y="2092060"/>
          <a:ext cx="8991600" cy="4308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94110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>
            <a:extLst>
              <a:ext uri="{FF2B5EF4-FFF2-40B4-BE49-F238E27FC236}">
                <a16:creationId xmlns:a16="http://schemas.microsoft.com/office/drawing/2014/main" id="{94F4C193-FFBA-B4D7-DB28-A69A7D71A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Talousarviosta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50F39127-B02A-8F5E-2F24-994DE7CEBC9C}"/>
              </a:ext>
            </a:extLst>
          </p:cNvPr>
          <p:cNvSpPr txBox="1"/>
          <p:nvPr/>
        </p:nvSpPr>
        <p:spPr>
          <a:xfrm>
            <a:off x="954156" y="2240920"/>
            <a:ext cx="10267122" cy="3613297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200" dirty="0">
                <a:solidFill>
                  <a:srgbClr val="00338D"/>
                </a:solidFill>
              </a:rPr>
              <a:t>Kansainvälinen jäsenmaksu on 50 USD/v/jäsen 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200" dirty="0">
                <a:solidFill>
                  <a:srgbClr val="00338D"/>
                </a:solidFill>
              </a:rPr>
              <a:t>Kotimainen jäsenmaksu on 40,6 EUR/v/jäsen 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200" dirty="0">
                <a:solidFill>
                  <a:srgbClr val="00338D"/>
                </a:solidFill>
              </a:rPr>
              <a:t>Klubin jäsenmaksu määräytyy joka toimintakaudelle tehtävän talousarvion mukaisesti. 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200" dirty="0">
                <a:solidFill>
                  <a:srgbClr val="00338D"/>
                </a:solidFill>
              </a:rPr>
              <a:t>Liittymismaksut ovat kertaluontoisia. 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200" dirty="0">
                <a:solidFill>
                  <a:srgbClr val="00338D"/>
                </a:solidFill>
              </a:rPr>
              <a:t>Kansainvälinen liittymismaksu (35 USD/uusi jäsen ja 20 USD/siirtojäsen) suoritetaan dollarimääräisenä </a:t>
            </a:r>
            <a:r>
              <a:rPr lang="fi-FI" sz="2200" dirty="0" err="1">
                <a:solidFill>
                  <a:srgbClr val="00338D"/>
                </a:solidFill>
              </a:rPr>
              <a:t>LCI:n</a:t>
            </a:r>
            <a:r>
              <a:rPr lang="fi-FI" sz="2200" dirty="0">
                <a:solidFill>
                  <a:srgbClr val="00338D"/>
                </a:solidFill>
              </a:rPr>
              <a:t> tilille USA:han, josta kuitti liitetään </a:t>
            </a:r>
            <a:r>
              <a:rPr lang="fi-FI" sz="2200" dirty="0" err="1">
                <a:solidFill>
                  <a:srgbClr val="00338D"/>
                </a:solidFill>
              </a:rPr>
              <a:t>LionPortaliin</a:t>
            </a:r>
            <a:r>
              <a:rPr lang="fi-FI" sz="2200" dirty="0">
                <a:solidFill>
                  <a:srgbClr val="00338D"/>
                </a:solidFill>
              </a:rPr>
              <a:t> uuden klubin perustaminen kohtaan.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200" dirty="0">
                <a:solidFill>
                  <a:srgbClr val="00338D"/>
                </a:solidFill>
              </a:rPr>
              <a:t>Kansainvälisestä jäsenmaksusta LCI lähettää laskun klubille ja se peritään sitä seuraavan kuun alusta, jolloin perustamispaperit saapuivat päämajaan 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200" dirty="0">
                <a:solidFill>
                  <a:srgbClr val="00338D"/>
                </a:solidFill>
              </a:rPr>
              <a:t>Kotimaisesta jäsenmaksusta liittotoimisto lähettää klubille laskun. Kotimainen jäsenmaksu laskutetaan perustamiskokousta seuraavan kuun alusta. 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200" dirty="0">
                <a:solidFill>
                  <a:srgbClr val="00338D"/>
                </a:solidFill>
              </a:rPr>
              <a:t>Tässä esimerkissä on käytetty kurssia 1 USD = 0,96 EUR. </a:t>
            </a:r>
          </a:p>
        </p:txBody>
      </p:sp>
    </p:spTree>
    <p:extLst>
      <p:ext uri="{BB962C8B-B14F-4D97-AF65-F5344CB8AC3E}">
        <p14:creationId xmlns:p14="http://schemas.microsoft.com/office/powerpoint/2010/main" val="3084176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4EADD-6DFA-600F-07A4-C5F23C1BB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>
            <a:extLst>
              <a:ext uri="{FF2B5EF4-FFF2-40B4-BE49-F238E27FC236}">
                <a16:creationId xmlns:a16="http://schemas.microsoft.com/office/drawing/2014/main" id="{7C3B26DE-1CFD-E128-8184-25C146365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Talousarvioesimerkki 1.7.-30.6. </a:t>
            </a:r>
            <a:r>
              <a:rPr lang="fi-FI" sz="1400" b="0" dirty="0"/>
              <a:t>alkupäiväys klubin toiminnan aloituksen mukaan</a:t>
            </a:r>
            <a:endParaRPr lang="fi-FI" dirty="0"/>
          </a:p>
        </p:txBody>
      </p:sp>
      <p:graphicFrame>
        <p:nvGraphicFramePr>
          <p:cNvPr id="5" name="Taulukko 4">
            <a:extLst>
              <a:ext uri="{FF2B5EF4-FFF2-40B4-BE49-F238E27FC236}">
                <a16:creationId xmlns:a16="http://schemas.microsoft.com/office/drawing/2014/main" id="{BE6E00A8-B387-23A7-025F-EA36E14F89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823713"/>
              </p:ext>
            </p:extLst>
          </p:nvPr>
        </p:nvGraphicFramePr>
        <p:xfrm>
          <a:off x="2675919" y="1982872"/>
          <a:ext cx="4648199" cy="431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7259">
                  <a:extLst>
                    <a:ext uri="{9D8B030D-6E8A-4147-A177-3AD203B41FA5}">
                      <a16:colId xmlns:a16="http://schemas.microsoft.com/office/drawing/2014/main" val="2307424226"/>
                    </a:ext>
                  </a:extLst>
                </a:gridCol>
                <a:gridCol w="826980">
                  <a:extLst>
                    <a:ext uri="{9D8B030D-6E8A-4147-A177-3AD203B41FA5}">
                      <a16:colId xmlns:a16="http://schemas.microsoft.com/office/drawing/2014/main" val="762187165"/>
                    </a:ext>
                  </a:extLst>
                </a:gridCol>
                <a:gridCol w="826980">
                  <a:extLst>
                    <a:ext uri="{9D8B030D-6E8A-4147-A177-3AD203B41FA5}">
                      <a16:colId xmlns:a16="http://schemas.microsoft.com/office/drawing/2014/main" val="1467588021"/>
                    </a:ext>
                  </a:extLst>
                </a:gridCol>
                <a:gridCol w="826980">
                  <a:extLst>
                    <a:ext uri="{9D8B030D-6E8A-4147-A177-3AD203B41FA5}">
                      <a16:colId xmlns:a16="http://schemas.microsoft.com/office/drawing/2014/main" val="3679410922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i-FI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29081160"/>
                  </a:ext>
                </a:extLst>
              </a:tr>
              <a:tr h="215900"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HALLINNOLLINEN TALOUSARVIO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8804045"/>
                  </a:ext>
                </a:extLst>
              </a:tr>
              <a:tr h="215900"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Ensimmäiselle toimintakaudelle 1.7.25-30.6.26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6794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TUOTOT</a:t>
                      </a:r>
                      <a:endParaRPr lang="fi-FI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Hinta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KPL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Yhteensä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499215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Klubin oma jäsenmaksu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127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20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2540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0234746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2261016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Tuotot yhteensä</a:t>
                      </a:r>
                      <a:endParaRPr lang="fi-FI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2540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8054701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8557445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KULUT</a:t>
                      </a:r>
                      <a:endParaRPr lang="fi-FI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8444916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KV liittymismaksu (kertamaksu)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7392416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- Uudet jäsenet (35 USD)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33,6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15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504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201313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- Siirtojäsenet (20 USD)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19,2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5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96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9881339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995587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Jäsenmaksu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6935453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- Kotimainen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40,6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20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812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8148426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- Kansainvälinen (50 USD)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48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20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960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160262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Muut hallinnolliset kulut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150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0402159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2326630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Kulut yhteensä</a:t>
                      </a:r>
                      <a:endParaRPr lang="fi-FI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2522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89439701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 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037245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200" u="none" strike="noStrike">
                          <a:effectLst/>
                        </a:rPr>
                        <a:t>Kurssi 0.96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i-FI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1144037"/>
                  </a:ext>
                </a:extLst>
              </a:tr>
            </a:tbl>
          </a:graphicData>
        </a:graphic>
      </p:graphicFrame>
      <p:sp>
        <p:nvSpPr>
          <p:cNvPr id="6" name="Nuoli vasemmalle 5">
            <a:extLst>
              <a:ext uri="{FF2B5EF4-FFF2-40B4-BE49-F238E27FC236}">
                <a16:creationId xmlns:a16="http://schemas.microsoft.com/office/drawing/2014/main" id="{BC1D0A42-185F-50FE-2BFC-B2E1F259DE35}"/>
              </a:ext>
            </a:extLst>
          </p:cNvPr>
          <p:cNvSpPr/>
          <p:nvPr/>
        </p:nvSpPr>
        <p:spPr>
          <a:xfrm>
            <a:off x="7434469" y="3757559"/>
            <a:ext cx="2729948" cy="1013224"/>
          </a:xfrm>
          <a:prstGeom prst="leftArrow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1832DC7B-DEA6-217A-32ED-9BB2D1913239}"/>
              </a:ext>
            </a:extLst>
          </p:cNvPr>
          <p:cNvSpPr txBox="1"/>
          <p:nvPr/>
        </p:nvSpPr>
        <p:spPr>
          <a:xfrm>
            <a:off x="8925338" y="4679198"/>
            <a:ext cx="2478157" cy="2400657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r>
              <a:rPr lang="fi-FI" sz="1600" dirty="0"/>
              <a:t>Nämä koskevat tulevina kausina vain uusia liittyvä jäseniä, ei koko klubia.</a:t>
            </a:r>
          </a:p>
          <a:p>
            <a:r>
              <a:rPr lang="fi-FI" sz="1600" dirty="0"/>
              <a:t>Jäsensuunnitelmaan hyvä miettiä tavoite esim. 4 uutta jäsentä / kausi</a:t>
            </a:r>
          </a:p>
          <a:p>
            <a:pPr algn="l"/>
            <a:endParaRPr lang="fi-FI" sz="5400" kern="0" dirty="0">
              <a:solidFill>
                <a:srgbClr val="EBB7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795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>
            <a:extLst>
              <a:ext uri="{FF2B5EF4-FFF2-40B4-BE49-F238E27FC236}">
                <a16:creationId xmlns:a16="http://schemas.microsoft.com/office/drawing/2014/main" id="{94F4C193-FFBA-B4D7-DB28-A69A7D71A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Talousarvioesimerkki 1.7.-30.6.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50F39127-B02A-8F5E-2F24-994DE7CEBC9C}"/>
              </a:ext>
            </a:extLst>
          </p:cNvPr>
          <p:cNvSpPr txBox="1"/>
          <p:nvPr/>
        </p:nvSpPr>
        <p:spPr>
          <a:xfrm>
            <a:off x="954156" y="2930341"/>
            <a:ext cx="9479801" cy="2234458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200" dirty="0">
                <a:solidFill>
                  <a:srgbClr val="00338D"/>
                </a:solidFill>
              </a:rPr>
              <a:t>HUOM: ns. hallinnollista rahaa tarvitaan</a:t>
            </a:r>
          </a:p>
          <a:p>
            <a:pPr marL="742950" lvl="1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200" dirty="0">
                <a:solidFill>
                  <a:srgbClr val="00338D"/>
                </a:solidFill>
              </a:rPr>
              <a:t>Klubin pankkitilin avaamiseen</a:t>
            </a:r>
          </a:p>
          <a:p>
            <a:pPr marL="742950" lvl="1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200" dirty="0">
                <a:solidFill>
                  <a:srgbClr val="00338D"/>
                </a:solidFill>
              </a:rPr>
              <a:t>PRH-maksun maksamiseen 110€</a:t>
            </a:r>
          </a:p>
          <a:p>
            <a:pPr>
              <a:lnSpc>
                <a:spcPct val="80000"/>
              </a:lnSpc>
            </a:pPr>
            <a:endParaRPr lang="fi-FI" sz="2000" kern="0" dirty="0">
              <a:solidFill>
                <a:srgbClr val="00338D"/>
              </a:solidFill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200" dirty="0">
                <a:solidFill>
                  <a:srgbClr val="00338D"/>
                </a:solidFill>
              </a:rPr>
              <a:t>VINKKI: Ensimmäiseen talousarvioon hallintopuolelle voi myös sisällyttää klubin ensimmäisestä charterjuhlasta muodostuvia kuluja (esim. 30 - 40 €/hlö). Tätä ei ole huomioitu edellisessä esimerkissä. </a:t>
            </a:r>
          </a:p>
          <a:p>
            <a:pPr>
              <a:lnSpc>
                <a:spcPct val="80000"/>
              </a:lnSpc>
            </a:pPr>
            <a:endParaRPr lang="fi-FI" sz="22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759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>
            <a:extLst>
              <a:ext uri="{FF2B5EF4-FFF2-40B4-BE49-F238E27FC236}">
                <a16:creationId xmlns:a16="http://schemas.microsoft.com/office/drawing/2014/main" id="{94F4C193-FFBA-B4D7-DB28-A69A7D71A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Jäsenmaksuista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50F39127-B02A-8F5E-2F24-994DE7CEBC9C}"/>
              </a:ext>
            </a:extLst>
          </p:cNvPr>
          <p:cNvSpPr txBox="1"/>
          <p:nvPr/>
        </p:nvSpPr>
        <p:spPr>
          <a:xfrm>
            <a:off x="954156" y="2671812"/>
            <a:ext cx="9985987" cy="2751522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rgbClr val="00338D"/>
                </a:solidFill>
              </a:rPr>
              <a:t>KV-jäsenmaksu maksetaan kahdessa erässä: Puolet tammikuussa ja puolet heinäkuussa edeltävän kuukauden jäsentilanteen mukaan</a:t>
            </a:r>
          </a:p>
          <a:p>
            <a:pPr>
              <a:lnSpc>
                <a:spcPct val="80000"/>
              </a:lnSpc>
            </a:pPr>
            <a:endParaRPr lang="fi-FI" sz="2400" kern="0" dirty="0">
              <a:solidFill>
                <a:srgbClr val="EBB700"/>
              </a:solidFill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400" kern="0" dirty="0">
                <a:solidFill>
                  <a:srgbClr val="00338D"/>
                </a:solidFill>
              </a:rPr>
              <a:t>Kotimainen jäsenmaksu maksetaan kerralla elo-syyskuussa</a:t>
            </a:r>
          </a:p>
          <a:p>
            <a:pPr>
              <a:lnSpc>
                <a:spcPct val="80000"/>
              </a:lnSpc>
            </a:pPr>
            <a:endParaRPr lang="fi-FI" sz="2400" kern="0" dirty="0">
              <a:solidFill>
                <a:srgbClr val="00338D"/>
              </a:solidFill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400" kern="0" dirty="0">
                <a:solidFill>
                  <a:srgbClr val="00338D"/>
                </a:solidFill>
              </a:rPr>
              <a:t>Uusista jäsenistä tulee mukanaolokuukausien perustella lasku </a:t>
            </a:r>
            <a:r>
              <a:rPr lang="fi-FI" sz="2400" kern="0" dirty="0" err="1">
                <a:solidFill>
                  <a:srgbClr val="00338D"/>
                </a:solidFill>
              </a:rPr>
              <a:t>kv</a:t>
            </a:r>
            <a:r>
              <a:rPr lang="fi-FI" sz="2400" kern="0" dirty="0">
                <a:solidFill>
                  <a:srgbClr val="00338D"/>
                </a:solidFill>
              </a:rPr>
              <a:t>-järjestöltä </a:t>
            </a:r>
            <a:r>
              <a:rPr lang="fi-FI" sz="2400" kern="0" dirty="0" err="1">
                <a:solidFill>
                  <a:srgbClr val="00338D"/>
                </a:solidFill>
              </a:rPr>
              <a:t>LionPortaliin</a:t>
            </a:r>
            <a:r>
              <a:rPr lang="fi-FI" sz="2400" kern="0" dirty="0">
                <a:solidFill>
                  <a:srgbClr val="00338D"/>
                </a:solidFill>
              </a:rPr>
              <a:t> ja Lions-liitolta jyvitettynä jäsenyyskuukausien perusteella ja klubi voi näin ollen periä hyvin vain jäljellä olevien toimintakausien mukaisen jäsenmaksumäärän uudelta jäseneltä.</a:t>
            </a:r>
            <a:endParaRPr lang="fi-FI" sz="240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171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663EA-89D3-FFC4-278D-2EF9670FB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>
            <a:extLst>
              <a:ext uri="{FF2B5EF4-FFF2-40B4-BE49-F238E27FC236}">
                <a16:creationId xmlns:a16="http://schemas.microsoft.com/office/drawing/2014/main" id="{6C4BB700-A66E-13B1-F30C-C395AA035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Millainen jäsenmaksulasku uudesta jäsenestä tulee… riippuu liittymiskuukaudesta</a:t>
            </a:r>
          </a:p>
        </p:txBody>
      </p:sp>
      <p:pic>
        <p:nvPicPr>
          <p:cNvPr id="4" name="Kuva 3" descr="Kuva, joka sisältää kohteen teksti, numero, Fontti, kuitti&#10;&#10;Tekoälyllä luotu sisältö voi olla virheellistä.">
            <a:extLst>
              <a:ext uri="{FF2B5EF4-FFF2-40B4-BE49-F238E27FC236}">
                <a16:creationId xmlns:a16="http://schemas.microsoft.com/office/drawing/2014/main" id="{E8848314-8818-8918-FE41-A1D14CB8E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995" y="1895061"/>
            <a:ext cx="10277057" cy="4389917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846A5637-005B-FC0E-F3A9-19289C15DC51}"/>
              </a:ext>
            </a:extLst>
          </p:cNvPr>
          <p:cNvSpPr txBox="1"/>
          <p:nvPr/>
        </p:nvSpPr>
        <p:spPr>
          <a:xfrm>
            <a:off x="1563757" y="6264456"/>
            <a:ext cx="6162260" cy="461665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l"/>
            <a:r>
              <a:rPr lang="fi-FI" sz="2400" kern="0" dirty="0">
                <a:solidFill>
                  <a:srgbClr val="EBB700"/>
                </a:solidFill>
              </a:rPr>
              <a:t>Uusi jäsen kannattaa viedä </a:t>
            </a:r>
            <a:r>
              <a:rPr lang="fi-FI" sz="2400" kern="0" dirty="0" err="1">
                <a:solidFill>
                  <a:srgbClr val="EBB700"/>
                </a:solidFill>
              </a:rPr>
              <a:t>Portaliin</a:t>
            </a:r>
            <a:r>
              <a:rPr lang="fi-FI" sz="2400" kern="0" dirty="0">
                <a:solidFill>
                  <a:srgbClr val="EBB700"/>
                </a:solidFill>
              </a:rPr>
              <a:t> heti!</a:t>
            </a:r>
          </a:p>
        </p:txBody>
      </p:sp>
    </p:spTree>
    <p:extLst>
      <p:ext uri="{BB962C8B-B14F-4D97-AF65-F5344CB8AC3E}">
        <p14:creationId xmlns:p14="http://schemas.microsoft.com/office/powerpoint/2010/main" val="644098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72810D0-A39C-FFAF-5DFB-DFE07A85B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Kokouskutsu</a:t>
            </a:r>
          </a:p>
        </p:txBody>
      </p:sp>
      <p:pic>
        <p:nvPicPr>
          <p:cNvPr id="5" name="Kuva 4" descr="Kuva, joka sisältää kohteen teksti, kuvakaappaus, ohjelmisto, Tietokonekuvake">
            <a:extLst>
              <a:ext uri="{FF2B5EF4-FFF2-40B4-BE49-F238E27FC236}">
                <a16:creationId xmlns:a16="http://schemas.microsoft.com/office/drawing/2014/main" id="{2783BFD3-28A0-87EC-D935-5DD90A9E40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198" t="10114" r="18680"/>
          <a:stretch/>
        </p:blipFill>
        <p:spPr>
          <a:xfrm>
            <a:off x="4987638" y="1049482"/>
            <a:ext cx="4718130" cy="5631871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F0C081C8-7C73-EC47-8858-0B9773A61727}"/>
              </a:ext>
            </a:extLst>
          </p:cNvPr>
          <p:cNvSpPr txBox="1"/>
          <p:nvPr/>
        </p:nvSpPr>
        <p:spPr>
          <a:xfrm>
            <a:off x="551543" y="2778167"/>
            <a:ext cx="3265714" cy="1323439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l"/>
            <a:r>
              <a:rPr lang="fi-FI" sz="2000" kern="0" dirty="0">
                <a:solidFill>
                  <a:srgbClr val="00338D"/>
                </a:solidFill>
              </a:rPr>
              <a:t>Perustamiskokoukseen liittyy kaksi osaa:</a:t>
            </a:r>
          </a:p>
          <a:p>
            <a:pPr algn="l"/>
            <a:r>
              <a:rPr lang="fi-FI" sz="2000" kern="0" dirty="0">
                <a:solidFill>
                  <a:srgbClr val="00338D"/>
                </a:solidFill>
              </a:rPr>
              <a:t>Perustamiskokous ja klubin ensimmäinen vuosikokous</a:t>
            </a:r>
          </a:p>
        </p:txBody>
      </p:sp>
    </p:spTree>
    <p:extLst>
      <p:ext uri="{BB962C8B-B14F-4D97-AF65-F5344CB8AC3E}">
        <p14:creationId xmlns:p14="http://schemas.microsoft.com/office/powerpoint/2010/main" val="2733780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58B53-B37C-C03F-AB7A-E36B9C9F2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94058671-D650-3C01-B33B-EAFE90590B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8506" y="1999622"/>
            <a:ext cx="6373942" cy="2502039"/>
          </a:xfrm>
        </p:spPr>
        <p:txBody>
          <a:bodyPr>
            <a:normAutofit/>
          </a:bodyPr>
          <a:lstStyle/>
          <a:p>
            <a:r>
              <a:rPr lang="fi-FI" sz="3800" dirty="0"/>
              <a:t>Osa 1 - Perustamiskokous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92574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8AA66-53AF-2368-05F9-8075E4E0E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01CAD006-A215-61AC-E6F5-8B1891727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Perustamiskokous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97EDE1E1-1AA1-06E4-421A-B7E095EBCD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791" y="2254826"/>
            <a:ext cx="5845682" cy="4409431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endParaRPr lang="fi-FI" dirty="0"/>
          </a:p>
          <a:p>
            <a:r>
              <a:rPr lang="fi-FI" sz="2600" dirty="0"/>
              <a:t>Kokouksen avaus</a:t>
            </a:r>
          </a:p>
          <a:p>
            <a:pPr marL="0" indent="0">
              <a:buNone/>
            </a:pPr>
            <a:endParaRPr lang="fi-FI" sz="2600" dirty="0"/>
          </a:p>
          <a:p>
            <a:r>
              <a:rPr lang="fi-FI" sz="2600" dirty="0"/>
              <a:t>Kokouksen järjestäytyminen</a:t>
            </a:r>
          </a:p>
          <a:p>
            <a:pPr lvl="1"/>
            <a:r>
              <a:rPr lang="fi-FI" sz="2600" dirty="0"/>
              <a:t>puheenjohtaja ja sihteeri</a:t>
            </a:r>
          </a:p>
          <a:p>
            <a:pPr lvl="1"/>
            <a:r>
              <a:rPr lang="fi-FI" sz="2600" dirty="0"/>
              <a:t>2 pöytäkirjantarkastajaa</a:t>
            </a:r>
          </a:p>
          <a:p>
            <a:pPr lvl="1"/>
            <a:r>
              <a:rPr lang="fi-FI" sz="2600" dirty="0"/>
              <a:t>2 ääntenlaskijaa</a:t>
            </a:r>
          </a:p>
          <a:p>
            <a:pPr marL="309563" lvl="1" indent="0">
              <a:buNone/>
            </a:pPr>
            <a:endParaRPr lang="fi-FI" sz="2600" dirty="0"/>
          </a:p>
          <a:p>
            <a:r>
              <a:rPr lang="fi-FI" sz="2600" dirty="0"/>
              <a:t>Esityslistan hyväksyminen</a:t>
            </a:r>
          </a:p>
          <a:p>
            <a:pPr marL="0" indent="0">
              <a:buNone/>
            </a:pPr>
            <a:endParaRPr lang="fi-FI" sz="2600" dirty="0"/>
          </a:p>
          <a:p>
            <a:r>
              <a:rPr lang="fi-FI" sz="2600" dirty="0"/>
              <a:t>Yhdistyksen perustaminen</a:t>
            </a:r>
          </a:p>
          <a:p>
            <a:pPr lvl="1"/>
            <a:r>
              <a:rPr lang="fi-FI" sz="2600" dirty="0"/>
              <a:t>Nimi</a:t>
            </a:r>
          </a:p>
          <a:p>
            <a:pPr lvl="1"/>
            <a:r>
              <a:rPr lang="fi-FI" sz="2600" dirty="0"/>
              <a:t>Perustamiskirjan allekirjoittaminen (kaikki paikalla olevat jäsenet)</a:t>
            </a:r>
          </a:p>
          <a:p>
            <a:pPr lvl="1"/>
            <a:endParaRPr lang="fi-FI" sz="2600" dirty="0"/>
          </a:p>
          <a:p>
            <a:r>
              <a:rPr lang="fi-FI" sz="2600" dirty="0">
                <a:solidFill>
                  <a:srgbClr val="00338D"/>
                </a:solidFill>
              </a:rPr>
              <a:t>Yhdistyksen sääntöjen hyväksyminen</a:t>
            </a:r>
          </a:p>
          <a:p>
            <a:pPr lvl="1"/>
            <a:endParaRPr lang="fi-FI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dirty="0"/>
          </a:p>
          <a:p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F45D07B3-3032-BE3B-611C-CDF88203C0B2}"/>
              </a:ext>
            </a:extLst>
          </p:cNvPr>
          <p:cNvSpPr txBox="1"/>
          <p:nvPr/>
        </p:nvSpPr>
        <p:spPr>
          <a:xfrm>
            <a:off x="6283725" y="1832165"/>
            <a:ext cx="5356734" cy="4955203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ea typeface="+mn-ea"/>
                <a:cs typeface="+mn-cs"/>
              </a:rPr>
              <a:t>Kuukausi- ja hallituksen kokousten aika ja paikka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fontAlgn="auto">
              <a:lnSpc>
                <a:spcPct val="70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ea typeface="+mn-ea"/>
                <a:cs typeface="+mn-cs"/>
              </a:rPr>
              <a:t>Charter- eli perustamisjuhlan ajankohta </a:t>
            </a:r>
            <a:r>
              <a:rPr lang="fi-FI" sz="2400" dirty="0">
                <a:solidFill>
                  <a:schemeClr val="tx2"/>
                </a:solidFill>
              </a:rPr>
              <a:t>(ja paikka, jos se on jo tiedossa). </a:t>
            </a:r>
            <a:r>
              <a:rPr lang="fi-FI" sz="2000" dirty="0">
                <a:solidFill>
                  <a:schemeClr val="tx2"/>
                </a:solidFill>
              </a:rPr>
              <a:t>Huom. Kaikki uudet klubit voivat pitää Charter-juhlan (liitännäisklubi, herätetty klubi)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ea typeface="+mn-ea"/>
                <a:cs typeface="+mn-cs"/>
              </a:rPr>
              <a:t>Ilmoitusasiat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i-FI" sz="2400" dirty="0">
              <a:solidFill>
                <a:srgbClr val="00338D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400" dirty="0">
                <a:solidFill>
                  <a:srgbClr val="00338D"/>
                </a:solidFill>
              </a:rPr>
              <a:t>Charterjäsenlistaa täydennetään tarvittaessa aina 90vrk asti. Kummiklubin presidentti/sihteeri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i-FI" sz="2400" dirty="0">
                <a:solidFill>
                  <a:srgbClr val="00338D"/>
                </a:solidFill>
              </a:rPr>
              <a:t>    /GET vie tiedot </a:t>
            </a:r>
            <a:r>
              <a:rPr lang="fi-FI" sz="2400" dirty="0" err="1">
                <a:solidFill>
                  <a:srgbClr val="00338D"/>
                </a:solidFill>
              </a:rPr>
              <a:t>LionPortaliin</a:t>
            </a:r>
            <a:r>
              <a:rPr lang="fi-FI" sz="2400" dirty="0">
                <a:solidFill>
                  <a:srgbClr val="00338D"/>
                </a:solidFill>
              </a:rPr>
              <a:t> </a:t>
            </a:r>
            <a:endParaRPr kumimoji="0" lang="fi-FI" sz="240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" name="Ellipsi 3">
            <a:extLst>
              <a:ext uri="{FF2B5EF4-FFF2-40B4-BE49-F238E27FC236}">
                <a16:creationId xmlns:a16="http://schemas.microsoft.com/office/drawing/2014/main" id="{60148611-1061-984E-98FE-65DC3D17945C}"/>
              </a:ext>
            </a:extLst>
          </p:cNvPr>
          <p:cNvSpPr/>
          <p:nvPr/>
        </p:nvSpPr>
        <p:spPr>
          <a:xfrm>
            <a:off x="8585485" y="0"/>
            <a:ext cx="3606515" cy="1837799"/>
          </a:xfrm>
          <a:prstGeom prst="ellipse">
            <a:avLst/>
          </a:prstGeom>
          <a:solidFill>
            <a:srgbClr val="00338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err="1"/>
              <a:t>Perustamiskokouk-sessa</a:t>
            </a:r>
            <a:r>
              <a:rPr lang="fi-FI" dirty="0"/>
              <a:t> virkailijat voivat olla </a:t>
            </a:r>
            <a:r>
              <a:rPr lang="fi-FI" dirty="0" err="1"/>
              <a:t>opaslioneita</a:t>
            </a:r>
            <a:r>
              <a:rPr lang="fi-FI" dirty="0"/>
              <a:t> tai kummeja</a:t>
            </a:r>
          </a:p>
        </p:txBody>
      </p:sp>
    </p:spTree>
    <p:extLst>
      <p:ext uri="{BB962C8B-B14F-4D97-AF65-F5344CB8AC3E}">
        <p14:creationId xmlns:p14="http://schemas.microsoft.com/office/powerpoint/2010/main" val="1160895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AD4AC983-C83B-6E21-D163-32AAEC0C0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Mitä materiaali sisältää</a:t>
            </a:r>
            <a:endParaRPr lang="fi-FI" b="0" dirty="0"/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0D221CCD-CF52-AF8C-9035-2D57170EAD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471" y="1993807"/>
            <a:ext cx="10740769" cy="4759007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fi-FI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dirty="0"/>
              <a:t>Klubin perustamiseen liittyvää ohjeistusta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dirty="0"/>
              <a:t>Mitä pitää selvittää ja valmistella etukäteen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dirty="0"/>
              <a:t>Mitä kokouksia ja päätöksiä tarvitaan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dirty="0"/>
              <a:t>Miten klubi perustetaan </a:t>
            </a:r>
            <a:r>
              <a:rPr lang="fi-FI" dirty="0" err="1"/>
              <a:t>lionsnäkökulmasta</a:t>
            </a:r>
            <a:r>
              <a:rPr lang="fi-FI" dirty="0"/>
              <a:t> mm. </a:t>
            </a:r>
            <a:r>
              <a:rPr lang="fi-FI" dirty="0" err="1"/>
              <a:t>LionPortaliin</a:t>
            </a:r>
            <a:r>
              <a:rPr lang="fi-FI" dirty="0"/>
              <a:t> vienti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dirty="0"/>
              <a:t>Mitä suomalainen yhdistyslainsäädäntö edellyttää</a:t>
            </a:r>
          </a:p>
          <a:p>
            <a:pPr marL="0" indent="0">
              <a:buNone/>
            </a:pPr>
            <a:endParaRPr lang="fi-FI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183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2C57D5-200E-5EC1-59D6-A5F75BA4E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Perustamiskirja</a:t>
            </a:r>
          </a:p>
        </p:txBody>
      </p:sp>
      <p:pic>
        <p:nvPicPr>
          <p:cNvPr id="5" name="Kuva 4" descr="Kuva, joka sisältää kohteen teksti, kuvakaappaus, ohjelmisto, Tietokonekuvake">
            <a:extLst>
              <a:ext uri="{FF2B5EF4-FFF2-40B4-BE49-F238E27FC236}">
                <a16:creationId xmlns:a16="http://schemas.microsoft.com/office/drawing/2014/main" id="{82DC22D9-C43C-E215-7332-617E8455CF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293" t="9450" r="18775" b="-9450"/>
          <a:stretch/>
        </p:blipFill>
        <p:spPr>
          <a:xfrm>
            <a:off x="4894118" y="544151"/>
            <a:ext cx="5143500" cy="685800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545DC98A-147E-1F49-B09E-B79C009155E1}"/>
              </a:ext>
            </a:extLst>
          </p:cNvPr>
          <p:cNvSpPr txBox="1"/>
          <p:nvPr/>
        </p:nvSpPr>
        <p:spPr>
          <a:xfrm>
            <a:off x="1026001" y="2211377"/>
            <a:ext cx="3323771" cy="2862322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l"/>
            <a:r>
              <a:rPr lang="fi-FI" sz="2000" kern="0" dirty="0">
                <a:solidFill>
                  <a:srgbClr val="00338D"/>
                </a:solidFill>
              </a:rPr>
              <a:t>Perustamiskokouksen asiakirjat löytyvät liiton sivuilta </a:t>
            </a:r>
          </a:p>
          <a:p>
            <a:pPr algn="l"/>
            <a:r>
              <a:rPr lang="fi-FI" sz="2000" kern="0" dirty="0">
                <a:solidFill>
                  <a:srgbClr val="00338D"/>
                </a:solidFill>
              </a:rPr>
              <a:t>(kirjaudu jäsenosioon)</a:t>
            </a:r>
          </a:p>
          <a:p>
            <a:pPr algn="l"/>
            <a:endParaRPr lang="fi-FI" sz="2000" kern="0" dirty="0">
              <a:solidFill>
                <a:srgbClr val="00338D"/>
              </a:solidFill>
            </a:endParaRPr>
          </a:p>
          <a:p>
            <a:pPr algn="l"/>
            <a:r>
              <a:rPr lang="fi-FI" sz="2000" kern="0" dirty="0">
                <a:solidFill>
                  <a:srgbClr val="00338D"/>
                </a:solidFill>
              </a:rPr>
              <a:t>Hakusana ”</a:t>
            </a:r>
            <a:r>
              <a:rPr lang="fi-FI" sz="2000" kern="0" dirty="0" err="1">
                <a:solidFill>
                  <a:srgbClr val="00338D"/>
                </a:solidFill>
              </a:rPr>
              <a:t>lionsklubin</a:t>
            </a:r>
            <a:r>
              <a:rPr lang="fi-FI" sz="2000" kern="0" dirty="0">
                <a:solidFill>
                  <a:srgbClr val="00338D"/>
                </a:solidFill>
              </a:rPr>
              <a:t> perustaminen”</a:t>
            </a:r>
          </a:p>
          <a:p>
            <a:pPr algn="l"/>
            <a:endParaRPr lang="fi-FI" sz="2000" kern="0" dirty="0">
              <a:solidFill>
                <a:srgbClr val="00338D"/>
              </a:solidFill>
            </a:endParaRPr>
          </a:p>
          <a:p>
            <a:pPr algn="l"/>
            <a:r>
              <a:rPr lang="fi-FI" sz="2000" kern="0" dirty="0">
                <a:solidFill>
                  <a:srgbClr val="00338D"/>
                </a:solidFill>
              </a:rPr>
              <a:t>Tämä tarvitaan PRH:lle</a:t>
            </a:r>
          </a:p>
        </p:txBody>
      </p:sp>
    </p:spTree>
    <p:extLst>
      <p:ext uri="{BB962C8B-B14F-4D97-AF65-F5344CB8AC3E}">
        <p14:creationId xmlns:p14="http://schemas.microsoft.com/office/powerpoint/2010/main" val="15716407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6235B-AF96-62FD-B6EC-6D9529F53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F8033AB0-209B-DF47-546C-AF9F4569CD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8506" y="1999622"/>
            <a:ext cx="6373942" cy="2502039"/>
          </a:xfrm>
        </p:spPr>
        <p:txBody>
          <a:bodyPr>
            <a:normAutofit/>
          </a:bodyPr>
          <a:lstStyle/>
          <a:p>
            <a:r>
              <a:rPr lang="fi-FI" sz="3800" dirty="0"/>
              <a:t>Osa 2 - 1. Vuosikokous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45530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28957-47ED-3B4C-DB41-E37E5BED2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3D61F3FC-8613-A838-52EF-617655B92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Ensimmäinen vuosikokous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6CF8DE64-74A0-21C1-1764-9954F0037E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8523" y="2595294"/>
            <a:ext cx="5845682" cy="3670609"/>
          </a:xfrm>
        </p:spPr>
        <p:txBody>
          <a:bodyPr>
            <a:normAutofit/>
          </a:bodyPr>
          <a:lstStyle/>
          <a:p>
            <a:r>
              <a:rPr lang="fi-FI" sz="2600" dirty="0"/>
              <a:t>Liitytään Suomen Lions-liitto ry:n jäseneksi</a:t>
            </a:r>
          </a:p>
          <a:p>
            <a:r>
              <a:rPr lang="fi-FI" sz="2600" dirty="0"/>
              <a:t>Liitytään piirin 107X jäseneksi</a:t>
            </a:r>
          </a:p>
          <a:p>
            <a:pPr marL="309563" lvl="1" indent="0">
              <a:buNone/>
            </a:pPr>
            <a:endParaRPr lang="fi-FI" sz="2600" dirty="0"/>
          </a:p>
          <a:p>
            <a:r>
              <a:rPr lang="fi-FI" sz="2600" dirty="0"/>
              <a:t>Toimintasuunnitelman vahvistaminen</a:t>
            </a:r>
          </a:p>
          <a:p>
            <a:r>
              <a:rPr lang="fi-FI" sz="2600" dirty="0"/>
              <a:t>Jäsenmaksun ja liittymismaksun vahvistaminen</a:t>
            </a:r>
          </a:p>
          <a:p>
            <a:r>
              <a:rPr lang="fi-FI" sz="2600" dirty="0"/>
              <a:t>Talousarvion vahvistaminen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875FD172-77B7-83B5-1B79-62E04C735AB7}"/>
              </a:ext>
            </a:extLst>
          </p:cNvPr>
          <p:cNvSpPr txBox="1"/>
          <p:nvPr/>
        </p:nvSpPr>
        <p:spPr>
          <a:xfrm>
            <a:off x="6214205" y="2437134"/>
            <a:ext cx="5784227" cy="4653582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rgbClr val="00338D"/>
                </a:solidFill>
              </a:rPr>
              <a:t>Hallituksen jäsenten vahvistaminen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rgbClr val="00338D"/>
                </a:solidFill>
              </a:rPr>
              <a:t>Toiminnantarkastajien valinta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Päätetään pankkitilin avaamisesta </a:t>
            </a:r>
            <a:r>
              <a:rPr lang="fi-FI" sz="2400" dirty="0">
                <a:solidFill>
                  <a:srgbClr val="00338D"/>
                </a:solidFill>
                <a:latin typeface="Arial" panose="020B0604020202020204"/>
              </a:rPr>
              <a:t>ja </a:t>
            </a: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käyttöoikeuksista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Päätetään kuka tekee ilmoitukset yhdistysrekisteriin ts. </a:t>
            </a:r>
            <a:r>
              <a:rPr kumimoji="0" lang="fi-FI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PRH:lle</a:t>
            </a: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Charter-juhlatoimikunnan valitseminen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Muiden mahdollisten toimikuntien toteaminen (ehtii myöhemminkin)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Kokouksen päättäminen</a:t>
            </a:r>
          </a:p>
          <a:p>
            <a:pPr algn="l"/>
            <a:endParaRPr lang="fi-FI" sz="5400" kern="0" dirty="0">
              <a:solidFill>
                <a:srgbClr val="EBB7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4976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9B649-700D-7066-F9F0-5F97A7E4C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FEDBC93-BCAF-B00D-591B-267BE10C47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8506" y="1999622"/>
            <a:ext cx="6373942" cy="2502039"/>
          </a:xfrm>
        </p:spPr>
        <p:txBody>
          <a:bodyPr>
            <a:normAutofit/>
          </a:bodyPr>
          <a:lstStyle/>
          <a:p>
            <a:r>
              <a:rPr lang="fi-FI" sz="3800" dirty="0"/>
              <a:t>Perustamiskokouksen jälkeen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56643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FF3BC1-AB62-65D8-BE70-DEF7B9C9D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Liittymis</a:t>
            </a:r>
            <a:r>
              <a:rPr lang="fi-FI" dirty="0"/>
              <a:t>- ja jäsenmaksujen keräys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5A51503-54DA-072F-AC90-5712F8714F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 dirty="0"/>
              <a:t>Uuden klubin hyväksyminen edellyttää aina liittymismaksujen maksamista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Jos uudella klubilla ei vielä tässä vaiheessa ole omaa pankkitiliä, liittymismaksut suoritetaan </a:t>
            </a:r>
            <a:r>
              <a:rPr lang="fi-FI" u="sng" dirty="0"/>
              <a:t>ensisijaisesti</a:t>
            </a:r>
            <a:r>
              <a:rPr lang="fi-FI" dirty="0"/>
              <a:t> kummiklubin kautta. Ellei tämä ole mahdollista, otetaan yhteyttä Suomen Lions-liittoon osoitteella </a:t>
            </a:r>
            <a:r>
              <a:rPr lang="fi-FI" dirty="0">
                <a:hlinkClick r:id="rId2"/>
              </a:rPr>
              <a:t>laskutus@lions.fi</a:t>
            </a:r>
            <a:r>
              <a:rPr lang="fi-FI" dirty="0"/>
              <a:t> (otsikoksi ”Uuden klubin jäsenmaksut”)</a:t>
            </a:r>
          </a:p>
          <a:p>
            <a:endParaRPr lang="fi-FI" dirty="0"/>
          </a:p>
          <a:p>
            <a:r>
              <a:rPr lang="fi-FI" dirty="0"/>
              <a:t>Varsinaiset jäsenmaksut tulevat maksettaviksi vasta klubin hyväksymisen jälkeen. Jos pankkitilin avaaminen viivästyy, toimitaan jäsenmaksujen kanssa kuten liittymismaksun kanssa.</a:t>
            </a:r>
          </a:p>
          <a:p>
            <a:pPr marL="309563" lvl="1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840152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29ED7-0681-B3FC-4F02-5CCB6FE8A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3158FDF9-9FA8-25B9-C2D7-45A6FFE7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Lomakkeet ja ilmoitukset; UUSI KLUBI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D5EFF99-79D0-90FA-9224-3533B1D375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791" y="2389520"/>
            <a:ext cx="6028882" cy="4595697"/>
          </a:xfrm>
        </p:spPr>
        <p:txBody>
          <a:bodyPr>
            <a:normAutofit/>
          </a:bodyPr>
          <a:lstStyle/>
          <a:p>
            <a:pPr marL="457200" indent="-457200" algn="l">
              <a:buAutoNum type="arabicPeriod"/>
            </a:pPr>
            <a:r>
              <a:rPr lang="fi-FI" b="1" dirty="0"/>
              <a:t>KV-järjestölle (LCI)</a:t>
            </a:r>
          </a:p>
          <a:p>
            <a:pPr marL="0" indent="0" algn="l">
              <a:buNone/>
            </a:pPr>
            <a:endParaRPr lang="fi-FI" dirty="0"/>
          </a:p>
          <a:p>
            <a:pPr marL="457200" indent="-457200" algn="l">
              <a:buAutoNum type="alphaLcParenR"/>
            </a:pPr>
            <a:r>
              <a:rPr lang="fi-FI" u="sng" dirty="0"/>
              <a:t>Uuden klubin </a:t>
            </a:r>
            <a:r>
              <a:rPr lang="fi-FI" dirty="0"/>
              <a:t>hakemus </a:t>
            </a:r>
            <a:r>
              <a:rPr lang="fi-FI" dirty="0" err="1"/>
              <a:t>LionPortalissa</a:t>
            </a:r>
            <a:r>
              <a:rPr lang="fi-FI" dirty="0"/>
              <a:t> </a:t>
            </a:r>
            <a:r>
              <a:rPr lang="fi-FI" sz="2000" dirty="0"/>
              <a:t>(GET/kummiklubin sihteeri/presidentti tai DG)</a:t>
            </a:r>
          </a:p>
          <a:p>
            <a:pPr marL="0" indent="0" algn="l">
              <a:buNone/>
            </a:pPr>
            <a:endParaRPr lang="fi-FI" dirty="0"/>
          </a:p>
          <a:p>
            <a:pPr lvl="1"/>
            <a:r>
              <a:rPr lang="fi-FI" dirty="0"/>
              <a:t>Lisätään jäsenet ja mahdolliset siirtojäsenet (pitää olla ensin poistettuina aiemmasta klubista)</a:t>
            </a:r>
          </a:p>
          <a:p>
            <a:pPr lvl="1"/>
            <a:r>
              <a:rPr lang="fi-FI" dirty="0"/>
              <a:t>Valitaan järjestelmässä hallintovirkailijat (presidentti, sihteeri   ja rahastonhoitaja)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dirty="0"/>
          </a:p>
          <a:p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587F40F-D1CE-99BA-D11B-BA0CF9057E54}"/>
              </a:ext>
            </a:extLst>
          </p:cNvPr>
          <p:cNvSpPr txBox="1"/>
          <p:nvPr/>
        </p:nvSpPr>
        <p:spPr>
          <a:xfrm>
            <a:off x="6096000" y="2057122"/>
            <a:ext cx="5968900" cy="5410712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2. </a:t>
            </a: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Lions-liittoon</a:t>
            </a: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Kotimainen perustamisilmoitus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i-FI" sz="2400" dirty="0">
                <a:solidFill>
                  <a:srgbClr val="00338D"/>
                </a:solidFill>
                <a:latin typeface="Arial" panose="020B0604020202020204"/>
              </a:rPr>
              <a:t>Lista jäsenistä</a:t>
            </a: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3. </a:t>
            </a: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3"/>
              </a:rPr>
              <a:t>Yhdistyksen perustamisilmoitus </a:t>
            </a: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Patentti- ja rekisterihallitukseen</a:t>
            </a: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Perustamiskirja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Ennakkotarkastetut säännöt</a:t>
            </a:r>
            <a:endParaRPr lang="fi-FI" sz="2400" dirty="0">
              <a:solidFill>
                <a:srgbClr val="00338D"/>
              </a:solidFill>
              <a:latin typeface="Arial" panose="020B0604020202020204"/>
            </a:endParaRPr>
          </a:p>
          <a:p>
            <a:pPr lvl="1">
              <a:lnSpc>
                <a:spcPct val="90000"/>
              </a:lnSpc>
              <a:defRPr/>
            </a:pPr>
            <a:r>
              <a:rPr lang="fi-FI" dirty="0">
                <a:solidFill>
                  <a:srgbClr val="00338D"/>
                </a:solidFill>
                <a:latin typeface="Arial" panose="020B0604020202020204"/>
              </a:rPr>
              <a:t>	</a:t>
            </a:r>
            <a:r>
              <a:rPr kumimoji="0" lang="fi-FI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(Klubin mallisäännöt, PRH:n diaarinumero  	2020/524040Y)</a:t>
            </a: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Ilmoitettavien henkilöiden tiedot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i-FI" sz="2400" dirty="0">
                <a:solidFill>
                  <a:srgbClr val="00338D"/>
                </a:solidFill>
                <a:latin typeface="Arial" panose="020B0604020202020204"/>
              </a:rPr>
              <a:t>Ks. Seuraavat </a:t>
            </a:r>
            <a:r>
              <a:rPr lang="fi-FI" sz="2400" dirty="0" err="1">
                <a:solidFill>
                  <a:srgbClr val="00338D"/>
                </a:solidFill>
                <a:latin typeface="Arial" panose="020B0604020202020204"/>
              </a:rPr>
              <a:t>slidet</a:t>
            </a: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algn="l"/>
            <a:endParaRPr lang="fi-FI" sz="5400" kern="0" dirty="0">
              <a:solidFill>
                <a:srgbClr val="EBB7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997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29ED7-0681-B3FC-4F02-5CCB6FE8A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3158FDF9-9FA8-25B9-C2D7-45A6FFE7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454" y="1156264"/>
            <a:ext cx="11628437" cy="616887"/>
          </a:xfrm>
        </p:spPr>
        <p:txBody>
          <a:bodyPr/>
          <a:lstStyle/>
          <a:p>
            <a:r>
              <a:rPr lang="fi-FI" dirty="0"/>
              <a:t>PRH-ilmoitus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D5EFF99-79D0-90FA-9224-3533B1D375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791" y="2389520"/>
            <a:ext cx="6028882" cy="4595697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fi-FI" dirty="0"/>
          </a:p>
          <a:p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36CEC37D-F54E-644E-9E02-A034E447F5CA}"/>
              </a:ext>
            </a:extLst>
          </p:cNvPr>
          <p:cNvSpPr txBox="1"/>
          <p:nvPr/>
        </p:nvSpPr>
        <p:spPr>
          <a:xfrm>
            <a:off x="3491406" y="1352247"/>
            <a:ext cx="8374742" cy="6001643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l"/>
            <a:r>
              <a:rPr lang="fi-FI" sz="2400" kern="0" dirty="0">
                <a:solidFill>
                  <a:srgbClr val="00338D"/>
                </a:solidFill>
              </a:rPr>
              <a:t>PRH-prosessin voi laittaa vireille kuka tahansa esim. </a:t>
            </a:r>
            <a:r>
              <a:rPr lang="fi-FI" sz="2400" kern="0" dirty="0" err="1">
                <a:solidFill>
                  <a:srgbClr val="00338D"/>
                </a:solidFill>
              </a:rPr>
              <a:t>opaslion</a:t>
            </a:r>
            <a:r>
              <a:rPr lang="fi-FI" sz="2400" kern="0" dirty="0">
                <a:solidFill>
                  <a:srgbClr val="00338D"/>
                </a:solidFill>
              </a:rPr>
              <a:t>, mutta uuden klubin presidentti allekirjoittaa hakemuksen lopuksi sähköisesti.</a:t>
            </a:r>
          </a:p>
          <a:p>
            <a:pPr algn="l"/>
            <a:endParaRPr lang="fi-FI" sz="2400" kern="0" dirty="0">
              <a:solidFill>
                <a:srgbClr val="00338D"/>
              </a:solidFill>
            </a:endParaRPr>
          </a:p>
          <a:p>
            <a:pPr algn="l"/>
            <a:r>
              <a:rPr lang="fi-FI" sz="2400" kern="0" dirty="0">
                <a:solidFill>
                  <a:srgbClr val="00338D"/>
                </a:solidFill>
              </a:rPr>
              <a:t>Etsi valmiiksi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2400" kern="0" dirty="0">
                <a:solidFill>
                  <a:srgbClr val="00338D"/>
                </a:solidFill>
              </a:rPr>
              <a:t>Perustamiskirja-dokumentti PDF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kern="0" dirty="0">
                <a:solidFill>
                  <a:srgbClr val="00338D"/>
                </a:solidFill>
              </a:rPr>
              <a:t>Suomen Lions-liiton Klubin mallisäännöt </a:t>
            </a:r>
            <a:r>
              <a:rPr lang="fi-FI" sz="2400" kern="0" dirty="0" err="1">
                <a:solidFill>
                  <a:srgbClr val="00338D"/>
                </a:solidFill>
              </a:rPr>
              <a:t>https</a:t>
            </a:r>
            <a:r>
              <a:rPr lang="fi-FI" sz="2400" kern="0" dirty="0">
                <a:solidFill>
                  <a:srgbClr val="00338D"/>
                </a:solidFill>
              </a:rPr>
              <a:t>://</a:t>
            </a:r>
            <a:r>
              <a:rPr lang="fi-FI" sz="2400" kern="0" dirty="0" err="1">
                <a:solidFill>
                  <a:srgbClr val="00338D"/>
                </a:solidFill>
              </a:rPr>
              <a:t>www.lions.fi</a:t>
            </a:r>
            <a:r>
              <a:rPr lang="fi-FI" sz="2400" kern="0" dirty="0">
                <a:solidFill>
                  <a:srgbClr val="00338D"/>
                </a:solidFill>
              </a:rPr>
              <a:t>/</a:t>
            </a:r>
            <a:r>
              <a:rPr lang="fi-FI" sz="2400" kern="0" dirty="0" err="1">
                <a:solidFill>
                  <a:srgbClr val="00338D"/>
                </a:solidFill>
              </a:rPr>
              <a:t>jasenille</a:t>
            </a:r>
            <a:r>
              <a:rPr lang="fi-FI" sz="2400" kern="0" dirty="0">
                <a:solidFill>
                  <a:srgbClr val="00338D"/>
                </a:solidFill>
              </a:rPr>
              <a:t>/</a:t>
            </a:r>
            <a:r>
              <a:rPr lang="fi-FI" sz="2400" kern="0" dirty="0" err="1">
                <a:solidFill>
                  <a:srgbClr val="00338D"/>
                </a:solidFill>
              </a:rPr>
              <a:t>jasensivut</a:t>
            </a:r>
            <a:r>
              <a:rPr lang="fi-FI" sz="2400" kern="0" dirty="0">
                <a:solidFill>
                  <a:srgbClr val="00338D"/>
                </a:solidFill>
              </a:rPr>
              <a:t>/</a:t>
            </a:r>
            <a:r>
              <a:rPr lang="fi-FI" sz="2400" kern="0" dirty="0" err="1">
                <a:solidFill>
                  <a:srgbClr val="00338D"/>
                </a:solidFill>
              </a:rPr>
              <a:t>lionstoiminnan</a:t>
            </a:r>
            <a:r>
              <a:rPr lang="fi-FI" sz="2400" kern="0" dirty="0">
                <a:solidFill>
                  <a:srgbClr val="00338D"/>
                </a:solidFill>
              </a:rPr>
              <a:t>-saannot/</a:t>
            </a:r>
          </a:p>
          <a:p>
            <a:pPr lvl="1"/>
            <a:r>
              <a:rPr lang="fi-FI" sz="2400" kern="0" dirty="0">
                <a:solidFill>
                  <a:srgbClr val="00338D"/>
                </a:solidFill>
              </a:rPr>
              <a:t>LUE LÄPI HUOLELLA!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2400" kern="0" dirty="0">
                <a:solidFill>
                  <a:srgbClr val="00338D"/>
                </a:solidFill>
              </a:rPr>
              <a:t>Nimenkirjoittajien tiedot (myös HETU)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2400" kern="0" dirty="0">
              <a:solidFill>
                <a:srgbClr val="00338D"/>
              </a:solidFill>
            </a:endParaRPr>
          </a:p>
          <a:p>
            <a:r>
              <a:rPr lang="fi-FI" sz="2400" kern="0" dirty="0">
                <a:solidFill>
                  <a:srgbClr val="00338D"/>
                </a:solidFill>
                <a:hlinkClick r:id="rId3"/>
              </a:rPr>
              <a:t>https://prh.fi/fi/yrityksetjayhteisot/yhdistysrekisteri.html</a:t>
            </a:r>
            <a:endParaRPr lang="fi-FI" sz="2400" kern="0" dirty="0">
              <a:solidFill>
                <a:srgbClr val="00338D"/>
              </a:solidFill>
            </a:endParaRPr>
          </a:p>
          <a:p>
            <a:r>
              <a:rPr lang="fi-FI" sz="2400" kern="0" dirty="0">
                <a:solidFill>
                  <a:srgbClr val="00338D"/>
                </a:solidFill>
              </a:rPr>
              <a:t>Kirjaudu </a:t>
            </a:r>
            <a:r>
              <a:rPr lang="fi-FI" sz="2400" kern="0" dirty="0" err="1">
                <a:solidFill>
                  <a:srgbClr val="00338D"/>
                </a:solidFill>
              </a:rPr>
              <a:t>Suomi.fi</a:t>
            </a:r>
            <a:r>
              <a:rPr lang="fi-FI" sz="2400" kern="0" dirty="0">
                <a:solidFill>
                  <a:srgbClr val="00338D"/>
                </a:solidFill>
              </a:rPr>
              <a:t>-tunnistuksella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2400" kern="0" dirty="0">
              <a:solidFill>
                <a:srgbClr val="00338D"/>
              </a:solidFill>
            </a:endParaRPr>
          </a:p>
          <a:p>
            <a:pPr algn="l"/>
            <a:endParaRPr lang="fi-FI" sz="2400" kern="0" dirty="0">
              <a:solidFill>
                <a:srgbClr val="00338D"/>
              </a:solidFill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A9D1E130-5141-064F-94E8-19B5D45D7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454" y="2020847"/>
            <a:ext cx="2318846" cy="162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6000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29ED7-0681-B3FC-4F02-5CCB6FE8A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3158FDF9-9FA8-25B9-C2D7-45A6FFE7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454" y="1156264"/>
            <a:ext cx="11628437" cy="616887"/>
          </a:xfrm>
        </p:spPr>
        <p:txBody>
          <a:bodyPr/>
          <a:lstStyle/>
          <a:p>
            <a:r>
              <a:rPr lang="fi-FI" dirty="0"/>
              <a:t>PRH-ilmoitus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D5EFF99-79D0-90FA-9224-3533B1D375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791" y="2389520"/>
            <a:ext cx="6028882" cy="4595697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fi-FI" dirty="0"/>
          </a:p>
          <a:p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FF62A222-4902-EA4C-8F51-B338D74931FF}"/>
              </a:ext>
            </a:extLst>
          </p:cNvPr>
          <p:cNvSpPr txBox="1"/>
          <p:nvPr/>
        </p:nvSpPr>
        <p:spPr>
          <a:xfrm>
            <a:off x="3947885" y="1719407"/>
            <a:ext cx="8244115" cy="5201424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l"/>
            <a:r>
              <a:rPr lang="fi-FI" sz="2400" kern="0" dirty="0">
                <a:solidFill>
                  <a:srgbClr val="00338D"/>
                </a:solidFill>
              </a:rPr>
              <a:t>Perusta uusi yhdistys – Perustamisilmoitus</a:t>
            </a:r>
          </a:p>
          <a:p>
            <a:pPr algn="l"/>
            <a:r>
              <a:rPr lang="fi-FI" sz="2400" kern="0" dirty="0">
                <a:solidFill>
                  <a:srgbClr val="00338D"/>
                </a:solidFill>
              </a:rPr>
              <a:t>Valitse yhdistyksen kieli</a:t>
            </a:r>
          </a:p>
          <a:p>
            <a:pPr algn="l"/>
            <a:endParaRPr lang="fi-FI" sz="2400" kern="0" dirty="0">
              <a:solidFill>
                <a:srgbClr val="00338D"/>
              </a:solidFill>
            </a:endParaRPr>
          </a:p>
          <a:p>
            <a:pPr algn="l"/>
            <a:r>
              <a:rPr lang="fi-FI" sz="2400" kern="0" dirty="0">
                <a:solidFill>
                  <a:srgbClr val="00338D"/>
                </a:solidFill>
              </a:rPr>
              <a:t>Älä lähde kirjaamaan vielä yhdistyksen nimeä tai tarkoitusta vaan </a:t>
            </a:r>
            <a:r>
              <a:rPr lang="fi-FI" sz="2400" b="1" kern="0" dirty="0" err="1">
                <a:solidFill>
                  <a:srgbClr val="00338D"/>
                </a:solidFill>
              </a:rPr>
              <a:t>skrollaa</a:t>
            </a:r>
            <a:r>
              <a:rPr lang="fi-FI" sz="2400" b="1" kern="0" dirty="0">
                <a:solidFill>
                  <a:srgbClr val="00338D"/>
                </a:solidFill>
              </a:rPr>
              <a:t> sivun alaosaan kohtaan ”Siirry tästä käyttämään omia sääntöjä” </a:t>
            </a:r>
            <a:r>
              <a:rPr lang="fi-FI" sz="2400" kern="0" dirty="0">
                <a:solidFill>
                  <a:srgbClr val="00338D"/>
                </a:solidFill>
              </a:rPr>
              <a:t>ja kirjaa sitten</a:t>
            </a:r>
          </a:p>
          <a:p>
            <a:r>
              <a:rPr lang="fi-FI" sz="2400" kern="0" dirty="0">
                <a:solidFill>
                  <a:srgbClr val="00338D"/>
                </a:solidFill>
              </a:rPr>
              <a:t>Yhdistyksen nimi: Lions Club Ankkalinna/Auttavaiset ry</a:t>
            </a:r>
          </a:p>
          <a:p>
            <a:r>
              <a:rPr lang="fi-FI" sz="2400" kern="0" dirty="0">
                <a:solidFill>
                  <a:srgbClr val="00338D"/>
                </a:solidFill>
              </a:rPr>
              <a:t>Kotipaikka: Ankkalinna</a:t>
            </a:r>
          </a:p>
          <a:p>
            <a:pPr algn="l"/>
            <a:endParaRPr lang="fi-FI" sz="2400" kern="0" dirty="0">
              <a:solidFill>
                <a:srgbClr val="00338D"/>
              </a:solidFill>
            </a:endParaRPr>
          </a:p>
          <a:p>
            <a:pPr algn="l"/>
            <a:r>
              <a:rPr lang="fi-FI" sz="2400" kern="0" dirty="0">
                <a:solidFill>
                  <a:srgbClr val="00338D"/>
                </a:solidFill>
              </a:rPr>
              <a:t>Säännöt-ruutuun voi kopioida mallisäännöt suoraan ”Kopioi-Liitä”-toiminnolla (10 sivua), kirjata klubin nimen, kotipaikan jne.</a:t>
            </a:r>
          </a:p>
          <a:p>
            <a:pPr algn="l"/>
            <a:endParaRPr lang="fi-FI" sz="2400" kern="0" dirty="0">
              <a:solidFill>
                <a:srgbClr val="00338D"/>
              </a:solidFill>
            </a:endParaRPr>
          </a:p>
          <a:p>
            <a:pPr algn="l"/>
            <a:endParaRPr lang="fi-FI" sz="2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3733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29ED7-0681-B3FC-4F02-5CCB6FE8A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3158FDF9-9FA8-25B9-C2D7-45A6FFE7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454" y="1156264"/>
            <a:ext cx="11628437" cy="616887"/>
          </a:xfrm>
        </p:spPr>
        <p:txBody>
          <a:bodyPr/>
          <a:lstStyle/>
          <a:p>
            <a:r>
              <a:rPr lang="fi-FI" dirty="0"/>
              <a:t>PRH-ilmoitus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D5EFF99-79D0-90FA-9224-3533B1D375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791" y="2389520"/>
            <a:ext cx="6028882" cy="4595697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fi-FI" dirty="0"/>
          </a:p>
          <a:p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FF62A222-4902-EA4C-8F51-B338D74931FF}"/>
              </a:ext>
            </a:extLst>
          </p:cNvPr>
          <p:cNvSpPr txBox="1"/>
          <p:nvPr/>
        </p:nvSpPr>
        <p:spPr>
          <a:xfrm>
            <a:off x="4093029" y="1414461"/>
            <a:ext cx="7576457" cy="5570756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l"/>
            <a:r>
              <a:rPr lang="fi-FI" sz="2400" kern="0" dirty="0">
                <a:solidFill>
                  <a:srgbClr val="00338D"/>
                </a:solidFill>
              </a:rPr>
              <a:t>Kirjaa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2400" kern="0" dirty="0">
                <a:solidFill>
                  <a:srgbClr val="00338D"/>
                </a:solidFill>
              </a:rPr>
              <a:t>Osoite- ja yhteystiedot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2400" kern="0" dirty="0">
                <a:solidFill>
                  <a:srgbClr val="00338D"/>
                </a:solidFill>
              </a:rPr>
              <a:t>Puheenjohtaja ja nimenkirjoittajat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2400" kern="0" dirty="0">
                <a:solidFill>
                  <a:srgbClr val="00338D"/>
                </a:solidFill>
              </a:rPr>
              <a:t>Hallituksen jäsenet: Riittää sihteeri ja rahastonhoitaja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2400" kern="0" dirty="0">
                <a:solidFill>
                  <a:srgbClr val="00338D"/>
                </a:solidFill>
              </a:rPr>
              <a:t>Ilmoituksen yhteyshenkilö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2400" kern="0" dirty="0">
              <a:solidFill>
                <a:srgbClr val="00338D"/>
              </a:solidFill>
            </a:endParaRPr>
          </a:p>
          <a:p>
            <a:pPr algn="l"/>
            <a:r>
              <a:rPr lang="fi-FI" sz="2400" kern="0" dirty="0">
                <a:solidFill>
                  <a:srgbClr val="00338D"/>
                </a:solidFill>
              </a:rPr>
              <a:t>Liitä perustamiskirja</a:t>
            </a:r>
            <a:br>
              <a:rPr lang="fi-FI" sz="2400" kern="0" dirty="0">
                <a:solidFill>
                  <a:srgbClr val="00338D"/>
                </a:solidFill>
              </a:rPr>
            </a:br>
            <a:endParaRPr lang="fi-FI" sz="2400" kern="0" dirty="0">
              <a:solidFill>
                <a:srgbClr val="00338D"/>
              </a:solidFill>
            </a:endParaRPr>
          </a:p>
          <a:p>
            <a:pPr algn="l"/>
            <a:r>
              <a:rPr lang="fi-FI" sz="2400" kern="0" dirty="0">
                <a:solidFill>
                  <a:srgbClr val="00338D"/>
                </a:solidFill>
              </a:rPr>
              <a:t>Suorita perustamismaksu</a:t>
            </a:r>
          </a:p>
          <a:p>
            <a:pPr algn="l"/>
            <a:endParaRPr lang="fi-FI" sz="2400" kern="0" dirty="0">
              <a:solidFill>
                <a:srgbClr val="00338D"/>
              </a:solidFill>
            </a:endParaRPr>
          </a:p>
          <a:p>
            <a:pPr algn="l"/>
            <a:r>
              <a:rPr lang="fi-FI" sz="2400" kern="0" dirty="0">
                <a:solidFill>
                  <a:srgbClr val="00338D"/>
                </a:solidFill>
              </a:rPr>
              <a:t>Allekirjoitus (jos ilmoituksen tekijä on muu kuin presidentti, lähtee presidentille pyyntö allekirjoituksen suorituksesta)</a:t>
            </a:r>
          </a:p>
          <a:p>
            <a:pPr algn="l"/>
            <a:endParaRPr lang="fi-FI" sz="2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631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C886F-AF47-EF8A-938F-045D3BCB4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433896EE-10D2-CEA7-CA6D-72FFB20E35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8506" y="1999622"/>
            <a:ext cx="6373942" cy="2502039"/>
          </a:xfrm>
        </p:spPr>
        <p:txBody>
          <a:bodyPr>
            <a:normAutofit/>
          </a:bodyPr>
          <a:lstStyle/>
          <a:p>
            <a:r>
              <a:rPr lang="fi-FI" sz="3800" dirty="0" err="1"/>
              <a:t>LionPortal</a:t>
            </a:r>
            <a:endParaRPr lang="fi-FI" sz="38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85414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4B0BA-7B1C-2D29-745B-6E36733DE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FCA3114F-53F7-564D-7268-F1535F7C0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0" dirty="0"/>
              <a:t>Piirin rooli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D5A022F4-4044-B375-0CB8-CE2973DB6B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471" y="1993807"/>
            <a:ext cx="10740769" cy="475900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fi-FI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dirty="0"/>
              <a:t>Piirin GET työryhmänsä kanssa etsii sopivia uusien klubien paikkoja ja auttaa perustamisprosessissa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dirty="0"/>
              <a:t>Piirissä mietitään mihin alueeseen ja lohkoon uusi klubi liitetään</a:t>
            </a:r>
          </a:p>
          <a:p>
            <a:pPr marL="342900" indent="-342900">
              <a:lnSpc>
                <a:spcPct val="100000"/>
              </a:lnSpc>
            </a:pPr>
            <a:r>
              <a:rPr lang="fi-FI" dirty="0"/>
              <a:t>Uudella klubilla tulee olla kummiklubi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dirty="0"/>
              <a:t>Piirikuvernööri nimeää uuden klubin </a:t>
            </a:r>
            <a:r>
              <a:rPr lang="fi-FI" dirty="0" err="1"/>
              <a:t>opaslionit</a:t>
            </a:r>
            <a:r>
              <a:rPr lang="fi-FI" dirty="0"/>
              <a:t> kahdeksi vuodeksi (ei voi olla perustettavan klubin jäsen eikä piirikuvernööri itse)</a:t>
            </a:r>
          </a:p>
          <a:p>
            <a:pPr marL="0" indent="0">
              <a:lnSpc>
                <a:spcPct val="100000"/>
              </a:lnSpc>
              <a:buNone/>
            </a:pPr>
            <a:endParaRPr lang="fi-FI" dirty="0"/>
          </a:p>
          <a:p>
            <a:pPr marL="0" indent="0">
              <a:lnSpc>
                <a:spcPct val="100000"/>
              </a:lnSpc>
              <a:buNone/>
            </a:pPr>
            <a:r>
              <a:rPr lang="fi-FI" dirty="0"/>
              <a:t>GET ja </a:t>
            </a:r>
            <a:r>
              <a:rPr lang="fi-FI" dirty="0" err="1"/>
              <a:t>opaslionit</a:t>
            </a:r>
            <a:r>
              <a:rPr lang="fi-FI" dirty="0"/>
              <a:t> ovat isossa roolissa!</a:t>
            </a:r>
          </a:p>
          <a:p>
            <a:pPr marL="342900" indent="-342900"/>
            <a:endParaRPr lang="fi-FI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dirty="0"/>
          </a:p>
          <a:p>
            <a:pPr marL="0" indent="0">
              <a:buNone/>
            </a:pPr>
            <a:r>
              <a:rPr lang="fi-FI" sz="2000" dirty="0" err="1"/>
              <a:t>https</a:t>
            </a:r>
            <a:r>
              <a:rPr lang="fi-FI" sz="2000" dirty="0"/>
              <a:t>://</a:t>
            </a:r>
            <a:r>
              <a:rPr lang="fi-FI" sz="2000" dirty="0" err="1"/>
              <a:t>www.lionsclubs.org</a:t>
            </a:r>
            <a:r>
              <a:rPr lang="fi-FI" sz="2000" dirty="0"/>
              <a:t>/fi/</a:t>
            </a:r>
            <a:r>
              <a:rPr lang="fi-FI" sz="2000" dirty="0" err="1"/>
              <a:t>resources</a:t>
            </a:r>
            <a:r>
              <a:rPr lang="fi-FI" sz="2000" dirty="0"/>
              <a:t>-for-</a:t>
            </a:r>
            <a:r>
              <a:rPr lang="fi-FI" sz="2000" dirty="0" err="1"/>
              <a:t>members</a:t>
            </a:r>
            <a:r>
              <a:rPr lang="fi-FI" sz="2000" dirty="0"/>
              <a:t>/</a:t>
            </a:r>
            <a:r>
              <a:rPr lang="fi-FI" sz="2000" dirty="0" err="1"/>
              <a:t>resource</a:t>
            </a:r>
            <a:r>
              <a:rPr lang="fi-FI" sz="2000" dirty="0"/>
              <a:t>-center/</a:t>
            </a:r>
            <a:r>
              <a:rPr lang="fi-FI" sz="2000" dirty="0" err="1"/>
              <a:t>start</a:t>
            </a:r>
            <a:r>
              <a:rPr lang="fi-FI" sz="2000" dirty="0"/>
              <a:t>-a-</a:t>
            </a:r>
            <a:r>
              <a:rPr lang="fi-FI" sz="2000" dirty="0" err="1"/>
              <a:t>new</a:t>
            </a:r>
            <a:r>
              <a:rPr lang="fi-FI" sz="2000" dirty="0"/>
              <a:t>-club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599313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662354-4E74-3E76-4173-33856EDE3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001" y="973476"/>
            <a:ext cx="10521956" cy="616887"/>
          </a:xfrm>
        </p:spPr>
        <p:txBody>
          <a:bodyPr/>
          <a:lstStyle/>
          <a:p>
            <a:r>
              <a:rPr lang="fi-FI" sz="3200" b="1" dirty="0">
                <a:solidFill>
                  <a:schemeClr val="tx2"/>
                </a:solidFill>
                <a:latin typeface="+mn-lt"/>
              </a:rPr>
              <a:t>Uuden klubin hakemus</a:t>
            </a:r>
            <a:r>
              <a:rPr lang="fi-FI" dirty="0">
                <a:latin typeface="+mn-lt"/>
              </a:rPr>
              <a:t> </a:t>
            </a:r>
            <a:r>
              <a:rPr lang="fi-FI" sz="3200" b="1" dirty="0" err="1">
                <a:solidFill>
                  <a:schemeClr val="tx2"/>
                </a:solidFill>
                <a:latin typeface="+mn-lt"/>
              </a:rPr>
              <a:t>LionPortaliin</a:t>
            </a:r>
            <a:endParaRPr lang="fi-FI" sz="3200" b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DA807E1D-0344-3AE4-B91E-F458D4CECB8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rcRect l="18282" t="6108" r="26458" b="12636"/>
          <a:stretch/>
        </p:blipFill>
        <p:spPr>
          <a:xfrm>
            <a:off x="381001" y="1778400"/>
            <a:ext cx="5257800" cy="4349750"/>
          </a:xfrm>
        </p:spPr>
      </p:pic>
      <p:pic>
        <p:nvPicPr>
          <p:cNvPr id="3" name="Sisällön paikkamerkki 4">
            <a:extLst>
              <a:ext uri="{FF2B5EF4-FFF2-40B4-BE49-F238E27FC236}">
                <a16:creationId xmlns:a16="http://schemas.microsoft.com/office/drawing/2014/main" id="{CB8C00B7-CB9F-41C9-5CA8-751464BBA6C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980" t="6902" r="26359" b="11843"/>
          <a:stretch/>
        </p:blipFill>
        <p:spPr>
          <a:xfrm>
            <a:off x="6520133" y="1778400"/>
            <a:ext cx="4656667" cy="4373875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B06A93F2-3673-EFE8-41CE-B0117466617E}"/>
              </a:ext>
            </a:extLst>
          </p:cNvPr>
          <p:cNvSpPr txBox="1"/>
          <p:nvPr/>
        </p:nvSpPr>
        <p:spPr>
          <a:xfrm>
            <a:off x="1795194" y="3838975"/>
            <a:ext cx="3905250" cy="40011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 anchor="ctr">
            <a:spAutoFit/>
          </a:bodyPr>
          <a:lstStyle/>
          <a:p>
            <a:pPr algn="l"/>
            <a:r>
              <a:rPr lang="fi-FI" sz="2000" b="1" dirty="0">
                <a:solidFill>
                  <a:schemeClr val="tx2"/>
                </a:solidFill>
              </a:rPr>
              <a:t>Täytä uuden klubin hakemus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5076FF00-D8CA-A769-358E-7F47691C9569}"/>
              </a:ext>
            </a:extLst>
          </p:cNvPr>
          <p:cNvSpPr txBox="1"/>
          <p:nvPr/>
        </p:nvSpPr>
        <p:spPr>
          <a:xfrm>
            <a:off x="7902313" y="3819583"/>
            <a:ext cx="2494493" cy="40011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 anchor="ctr">
            <a:spAutoFit/>
          </a:bodyPr>
          <a:lstStyle/>
          <a:p>
            <a:pPr algn="l"/>
            <a:r>
              <a:rPr lang="fi-FI" sz="2000" b="1" dirty="0">
                <a:solidFill>
                  <a:schemeClr val="tx2"/>
                </a:solidFill>
              </a:rPr>
              <a:t>Valitse</a:t>
            </a:r>
            <a:r>
              <a:rPr lang="fi-FI" sz="2000" b="1" kern="0" dirty="0">
                <a:solidFill>
                  <a:srgbClr val="FF0000"/>
                </a:solidFill>
              </a:rPr>
              <a:t> </a:t>
            </a:r>
            <a:r>
              <a:rPr lang="fi-FI" sz="2000" b="1" dirty="0">
                <a:solidFill>
                  <a:schemeClr val="tx2"/>
                </a:solidFill>
              </a:rPr>
              <a:t>kummiklubi</a:t>
            </a:r>
            <a:endParaRPr lang="fi-FI" sz="2000" b="1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2545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9CFEB71F-C044-AC54-DCAC-A2E821547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001" y="999538"/>
            <a:ext cx="10521956" cy="616887"/>
          </a:xfrm>
        </p:spPr>
        <p:txBody>
          <a:bodyPr/>
          <a:lstStyle/>
          <a:p>
            <a:r>
              <a:rPr lang="fi-FI" sz="3200" b="1" dirty="0">
                <a:solidFill>
                  <a:schemeClr val="tx2"/>
                </a:solidFill>
                <a:latin typeface="+mn-lt"/>
              </a:rPr>
              <a:t>Uuden klubin hakemus </a:t>
            </a:r>
            <a:r>
              <a:rPr lang="fi-FI" sz="3200" b="1" dirty="0" err="1">
                <a:solidFill>
                  <a:schemeClr val="tx2"/>
                </a:solidFill>
                <a:latin typeface="+mn-lt"/>
              </a:rPr>
              <a:t>LionPortalii</a:t>
            </a:r>
            <a:r>
              <a:rPr lang="fi-FI" dirty="0" err="1"/>
              <a:t>n</a:t>
            </a:r>
            <a:endParaRPr lang="fi-FI" sz="3200" b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5DF80A67-37AF-314C-4456-730897E2C1A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rcRect l="27454" t="6883" r="24061" b="12368"/>
          <a:stretch/>
        </p:blipFill>
        <p:spPr>
          <a:xfrm>
            <a:off x="119570" y="2073509"/>
            <a:ext cx="4041502" cy="3784953"/>
          </a:xfrm>
        </p:spPr>
      </p:pic>
      <p:pic>
        <p:nvPicPr>
          <p:cNvPr id="4" name="Sisällön paikkamerkki 4">
            <a:extLst>
              <a:ext uri="{FF2B5EF4-FFF2-40B4-BE49-F238E27FC236}">
                <a16:creationId xmlns:a16="http://schemas.microsoft.com/office/drawing/2014/main" id="{502353B9-5037-1683-3CE5-5C7C8BAA483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578" t="6105" r="26468" b="11201"/>
          <a:stretch/>
        </p:blipFill>
        <p:spPr>
          <a:xfrm>
            <a:off x="4237377" y="2073032"/>
            <a:ext cx="3812488" cy="3776941"/>
          </a:xfrm>
          <a:prstGeom prst="rect">
            <a:avLst/>
          </a:prstGeom>
        </p:spPr>
      </p:pic>
      <p:sp>
        <p:nvSpPr>
          <p:cNvPr id="6" name="Otsikko 1">
            <a:extLst>
              <a:ext uri="{FF2B5EF4-FFF2-40B4-BE49-F238E27FC236}">
                <a16:creationId xmlns:a16="http://schemas.microsoft.com/office/drawing/2014/main" id="{CDF3EB63-423C-83FD-6F67-63820B088510}"/>
              </a:ext>
            </a:extLst>
          </p:cNvPr>
          <p:cNvSpPr txBox="1">
            <a:spLocks/>
          </p:cNvSpPr>
          <p:nvPr/>
        </p:nvSpPr>
        <p:spPr>
          <a:xfrm>
            <a:off x="4390821" y="371021"/>
            <a:ext cx="381846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i-FI" sz="32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Otsikko 1">
            <a:extLst>
              <a:ext uri="{FF2B5EF4-FFF2-40B4-BE49-F238E27FC236}">
                <a16:creationId xmlns:a16="http://schemas.microsoft.com/office/drawing/2014/main" id="{9627430B-6E39-545F-87AD-710B8A36A814}"/>
              </a:ext>
            </a:extLst>
          </p:cNvPr>
          <p:cNvSpPr txBox="1">
            <a:spLocks/>
          </p:cNvSpPr>
          <p:nvPr/>
        </p:nvSpPr>
        <p:spPr>
          <a:xfrm>
            <a:off x="8174964" y="371021"/>
            <a:ext cx="381846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i-FI" sz="3200" b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8" name="Sisällön paikkamerkki 4">
            <a:extLst>
              <a:ext uri="{FF2B5EF4-FFF2-40B4-BE49-F238E27FC236}">
                <a16:creationId xmlns:a16="http://schemas.microsoft.com/office/drawing/2014/main" id="{81F53388-6CFE-B1F5-76B0-227F05C798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075" t="7249" r="27075" b="20540"/>
          <a:stretch/>
        </p:blipFill>
        <p:spPr>
          <a:xfrm>
            <a:off x="8174964" y="2073032"/>
            <a:ext cx="3816031" cy="3780450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9F7AA661-0B78-1C25-E672-F6E4306EB568}"/>
              </a:ext>
            </a:extLst>
          </p:cNvPr>
          <p:cNvSpPr txBox="1"/>
          <p:nvPr/>
        </p:nvSpPr>
        <p:spPr>
          <a:xfrm>
            <a:off x="670124" y="3455396"/>
            <a:ext cx="3414642" cy="40011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 anchor="ctr">
            <a:spAutoFit/>
          </a:bodyPr>
          <a:lstStyle/>
          <a:p>
            <a:pPr algn="l"/>
            <a:r>
              <a:rPr lang="fi-FI" sz="2000" b="1" dirty="0">
                <a:solidFill>
                  <a:schemeClr val="tx2"/>
                </a:solidFill>
                <a:latin typeface="+mn-lt"/>
              </a:rPr>
              <a:t>Valitse klubityyppi</a:t>
            </a:r>
            <a:endParaRPr lang="fi-FI" sz="2000" b="1" dirty="0">
              <a:solidFill>
                <a:schemeClr val="tx2"/>
              </a:solidFill>
            </a:endParaRP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DDC6C7EC-FF9E-D274-B88B-B9794FDB37CA}"/>
              </a:ext>
            </a:extLst>
          </p:cNvPr>
          <p:cNvSpPr txBox="1"/>
          <p:nvPr/>
        </p:nvSpPr>
        <p:spPr>
          <a:xfrm>
            <a:off x="4680557" y="4122086"/>
            <a:ext cx="3212843" cy="40011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 anchor="ctr">
            <a:spAutoFit/>
          </a:bodyPr>
          <a:lstStyle/>
          <a:p>
            <a:pPr algn="l"/>
            <a:r>
              <a:rPr lang="fi-FI" sz="2000" b="1" dirty="0">
                <a:solidFill>
                  <a:schemeClr val="tx2"/>
                </a:solidFill>
                <a:latin typeface="+mn-lt"/>
              </a:rPr>
              <a:t>Valitse maakunta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F1B15816-3F5A-4B17-699D-AE578B8BDFE9}"/>
              </a:ext>
            </a:extLst>
          </p:cNvPr>
          <p:cNvSpPr txBox="1"/>
          <p:nvPr/>
        </p:nvSpPr>
        <p:spPr>
          <a:xfrm>
            <a:off x="9537039" y="3929407"/>
            <a:ext cx="2121561" cy="400110"/>
          </a:xfrm>
          <a:prstGeom prst="rect">
            <a:avLst/>
          </a:prstGeom>
          <a:ln w="3175">
            <a:solidFill>
              <a:srgbClr val="838282"/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flat" dir="t"/>
          </a:scene3d>
          <a:sp3d extrusionH="381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 anchor="ctr">
            <a:spAutoFit/>
          </a:bodyPr>
          <a:lstStyle/>
          <a:p>
            <a:pPr algn="l"/>
            <a:r>
              <a:rPr lang="fi-FI" sz="2000" b="1" dirty="0">
                <a:solidFill>
                  <a:schemeClr val="tx2"/>
                </a:solidFill>
                <a:latin typeface="+mn-lt"/>
              </a:rPr>
              <a:t>Valitse maa</a:t>
            </a:r>
            <a:endParaRPr lang="fi-FI" sz="2000" b="1" dirty="0">
              <a:solidFill>
                <a:schemeClr val="tx2"/>
              </a:solidFill>
            </a:endParaRPr>
          </a:p>
        </p:txBody>
      </p:sp>
      <p:sp>
        <p:nvSpPr>
          <p:cNvPr id="14" name="Nuoli: Pyöreä 13">
            <a:extLst>
              <a:ext uri="{FF2B5EF4-FFF2-40B4-BE49-F238E27FC236}">
                <a16:creationId xmlns:a16="http://schemas.microsoft.com/office/drawing/2014/main" id="{E67A324D-83F0-AAEE-86AC-E14BB05D0907}"/>
              </a:ext>
            </a:extLst>
          </p:cNvPr>
          <p:cNvSpPr/>
          <p:nvPr/>
        </p:nvSpPr>
        <p:spPr>
          <a:xfrm>
            <a:off x="3283490" y="1594447"/>
            <a:ext cx="1467094" cy="1404381"/>
          </a:xfrm>
          <a:prstGeom prst="circularArrow">
            <a:avLst/>
          </a:prstGeom>
          <a:solidFill>
            <a:srgbClr val="00338D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15" name="Nuoli: Pyöreä 14">
            <a:extLst>
              <a:ext uri="{FF2B5EF4-FFF2-40B4-BE49-F238E27FC236}">
                <a16:creationId xmlns:a16="http://schemas.microsoft.com/office/drawing/2014/main" id="{2F4596BD-F97E-4811-6D7A-06E75184D2B9}"/>
              </a:ext>
            </a:extLst>
          </p:cNvPr>
          <p:cNvSpPr/>
          <p:nvPr/>
        </p:nvSpPr>
        <p:spPr>
          <a:xfrm>
            <a:off x="7381857" y="1601366"/>
            <a:ext cx="1467094" cy="1404381"/>
          </a:xfrm>
          <a:prstGeom prst="circularArrow">
            <a:avLst/>
          </a:prstGeom>
          <a:solidFill>
            <a:srgbClr val="00338D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4646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A3262915-85B9-D6A0-E2CA-52114679272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4294967295"/>
          </p:nvPr>
        </p:nvPicPr>
        <p:blipFill>
          <a:blip r:embed="rId3"/>
          <a:srcRect l="4294" t="5510" r="19464" b="6480"/>
          <a:stretch/>
        </p:blipFill>
        <p:spPr>
          <a:xfrm>
            <a:off x="515620" y="2010867"/>
            <a:ext cx="6426200" cy="4172674"/>
          </a:xfr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47E00C7-6446-A7E2-C495-381C91409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001" y="1043144"/>
            <a:ext cx="10521956" cy="1355415"/>
          </a:xfrm>
        </p:spPr>
        <p:txBody>
          <a:bodyPr>
            <a:normAutofit fontScale="90000"/>
          </a:bodyPr>
          <a:lstStyle/>
          <a:p>
            <a:r>
              <a:rPr lang="fi-FI" sz="3200" b="1" dirty="0">
                <a:solidFill>
                  <a:schemeClr val="tx2"/>
                </a:solidFill>
                <a:latin typeface="+mn-lt"/>
              </a:rPr>
              <a:t>Kun perustiedot on syötetty, </a:t>
            </a:r>
            <a:br>
              <a:rPr lang="fi-FI" sz="3200" b="1" dirty="0">
                <a:solidFill>
                  <a:schemeClr val="tx2"/>
                </a:solidFill>
                <a:latin typeface="+mn-lt"/>
              </a:rPr>
            </a:br>
            <a:r>
              <a:rPr lang="fi-FI" sz="3200" b="1" dirty="0">
                <a:solidFill>
                  <a:schemeClr val="tx2"/>
                </a:solidFill>
                <a:latin typeface="+mn-lt"/>
              </a:rPr>
              <a:t>nimetään eri virkailijat</a:t>
            </a:r>
            <a:br>
              <a:rPr lang="fi-FI" sz="3200" b="1" dirty="0">
                <a:solidFill>
                  <a:schemeClr val="tx2"/>
                </a:solidFill>
                <a:latin typeface="+mn-lt"/>
              </a:rPr>
            </a:br>
            <a:endParaRPr lang="fi-FI" dirty="0"/>
          </a:p>
        </p:txBody>
      </p:sp>
      <p:pic>
        <p:nvPicPr>
          <p:cNvPr id="3" name="Sisällön paikkamerkki 4">
            <a:extLst>
              <a:ext uri="{FF2B5EF4-FFF2-40B4-BE49-F238E27FC236}">
                <a16:creationId xmlns:a16="http://schemas.microsoft.com/office/drawing/2014/main" id="{5DA1ED36-DA3D-6726-F383-29E7C7AFB3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418" t="22487" r="27673" b="21008"/>
          <a:stretch/>
        </p:blipFill>
        <p:spPr>
          <a:xfrm>
            <a:off x="7620000" y="1116477"/>
            <a:ext cx="4277360" cy="2724004"/>
          </a:xfrm>
          <a:prstGeom prst="rect">
            <a:avLst/>
          </a:prstGeom>
        </p:spPr>
      </p:pic>
      <p:pic>
        <p:nvPicPr>
          <p:cNvPr id="4" name="Sisällön paikkamerkki 4">
            <a:extLst>
              <a:ext uri="{FF2B5EF4-FFF2-40B4-BE49-F238E27FC236}">
                <a16:creationId xmlns:a16="http://schemas.microsoft.com/office/drawing/2014/main" id="{B2777788-13EF-8180-4937-63D739BA207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rcRect l="27672" t="20080" r="24257" b="18205"/>
          <a:stretch/>
        </p:blipFill>
        <p:spPr>
          <a:xfrm>
            <a:off x="7762240" y="3530600"/>
            <a:ext cx="4135120" cy="2986240"/>
          </a:xfrm>
          <a:prstGeom prst="rect">
            <a:avLst/>
          </a:prstGeom>
        </p:spPr>
      </p:pic>
      <p:sp>
        <p:nvSpPr>
          <p:cNvPr id="6" name="Otsikko 1">
            <a:extLst>
              <a:ext uri="{FF2B5EF4-FFF2-40B4-BE49-F238E27FC236}">
                <a16:creationId xmlns:a16="http://schemas.microsoft.com/office/drawing/2014/main" id="{12291A67-B230-8625-43A6-F5CFBDCA625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66192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i-FI" sz="3200" b="1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8" name="Suora nuoliyhdysviiva 7">
            <a:extLst>
              <a:ext uri="{FF2B5EF4-FFF2-40B4-BE49-F238E27FC236}">
                <a16:creationId xmlns:a16="http://schemas.microsoft.com/office/drawing/2014/main" id="{A78EE80D-7E0E-B5F6-0E8C-C31AF5965366}"/>
              </a:ext>
            </a:extLst>
          </p:cNvPr>
          <p:cNvCxnSpPr>
            <a:cxnSpLocks/>
          </p:cNvCxnSpPr>
          <p:nvPr/>
        </p:nvCxnSpPr>
        <p:spPr>
          <a:xfrm flipV="1">
            <a:off x="6798628" y="3007360"/>
            <a:ext cx="1207452" cy="153595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i 9">
            <a:extLst>
              <a:ext uri="{FF2B5EF4-FFF2-40B4-BE49-F238E27FC236}">
                <a16:creationId xmlns:a16="http://schemas.microsoft.com/office/drawing/2014/main" id="{22D036DB-5B55-4491-0901-17F4A53BBA1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06080" y="4602480"/>
            <a:ext cx="904240" cy="2133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noFill/>
            </a:endParaRPr>
          </a:p>
        </p:txBody>
      </p:sp>
      <p:sp>
        <p:nvSpPr>
          <p:cNvPr id="7" name="Miinusmerkki 6">
            <a:extLst>
              <a:ext uri="{FF2B5EF4-FFF2-40B4-BE49-F238E27FC236}">
                <a16:creationId xmlns:a16="http://schemas.microsoft.com/office/drawing/2014/main" id="{B112C358-C074-16EA-2112-168D13B081FB}"/>
              </a:ext>
            </a:extLst>
          </p:cNvPr>
          <p:cNvSpPr/>
          <p:nvPr/>
        </p:nvSpPr>
        <p:spPr>
          <a:xfrm>
            <a:off x="649045" y="4299473"/>
            <a:ext cx="519953" cy="78889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Miinusmerkki 8">
            <a:extLst>
              <a:ext uri="{FF2B5EF4-FFF2-40B4-BE49-F238E27FC236}">
                <a16:creationId xmlns:a16="http://schemas.microsoft.com/office/drawing/2014/main" id="{EB27A23A-DFF1-12E3-6881-E70753C683A1}"/>
              </a:ext>
            </a:extLst>
          </p:cNvPr>
          <p:cNvSpPr/>
          <p:nvPr/>
        </p:nvSpPr>
        <p:spPr>
          <a:xfrm>
            <a:off x="649045" y="4543313"/>
            <a:ext cx="706419" cy="78889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Miinusmerkki 10">
            <a:extLst>
              <a:ext uri="{FF2B5EF4-FFF2-40B4-BE49-F238E27FC236}">
                <a16:creationId xmlns:a16="http://schemas.microsoft.com/office/drawing/2014/main" id="{0E97D874-80D8-2E95-A4C1-2F308A73D30D}"/>
              </a:ext>
            </a:extLst>
          </p:cNvPr>
          <p:cNvSpPr/>
          <p:nvPr/>
        </p:nvSpPr>
        <p:spPr>
          <a:xfrm>
            <a:off x="618565" y="4790739"/>
            <a:ext cx="736899" cy="10757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Miinusmerkki 11">
            <a:extLst>
              <a:ext uri="{FF2B5EF4-FFF2-40B4-BE49-F238E27FC236}">
                <a16:creationId xmlns:a16="http://schemas.microsoft.com/office/drawing/2014/main" id="{F06A6774-97D4-D37A-E5D3-7CE4F205D464}"/>
              </a:ext>
            </a:extLst>
          </p:cNvPr>
          <p:cNvSpPr/>
          <p:nvPr/>
        </p:nvSpPr>
        <p:spPr>
          <a:xfrm>
            <a:off x="618564" y="5307107"/>
            <a:ext cx="736899" cy="10757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Miinusmerkki 12">
            <a:extLst>
              <a:ext uri="{FF2B5EF4-FFF2-40B4-BE49-F238E27FC236}">
                <a16:creationId xmlns:a16="http://schemas.microsoft.com/office/drawing/2014/main" id="{6C8EEE20-5D19-75E8-7D57-15AE686978E9}"/>
              </a:ext>
            </a:extLst>
          </p:cNvPr>
          <p:cNvSpPr/>
          <p:nvPr/>
        </p:nvSpPr>
        <p:spPr>
          <a:xfrm>
            <a:off x="618566" y="5563340"/>
            <a:ext cx="640080" cy="10757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Miinusmerkki 13">
            <a:extLst>
              <a:ext uri="{FF2B5EF4-FFF2-40B4-BE49-F238E27FC236}">
                <a16:creationId xmlns:a16="http://schemas.microsoft.com/office/drawing/2014/main" id="{9E5EDF4C-FD81-FFAB-6643-E5D9920327CD}"/>
              </a:ext>
            </a:extLst>
          </p:cNvPr>
          <p:cNvSpPr/>
          <p:nvPr/>
        </p:nvSpPr>
        <p:spPr>
          <a:xfrm>
            <a:off x="593463" y="6075964"/>
            <a:ext cx="500231" cy="10757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Miinusmerkki 15">
            <a:extLst>
              <a:ext uri="{FF2B5EF4-FFF2-40B4-BE49-F238E27FC236}">
                <a16:creationId xmlns:a16="http://schemas.microsoft.com/office/drawing/2014/main" id="{DDD1442B-7FF8-F3EF-C825-8BABC8F17F81}"/>
              </a:ext>
            </a:extLst>
          </p:cNvPr>
          <p:cNvSpPr/>
          <p:nvPr/>
        </p:nvSpPr>
        <p:spPr>
          <a:xfrm>
            <a:off x="8116026" y="4950113"/>
            <a:ext cx="519974" cy="147213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Miinusmerkki 16">
            <a:extLst>
              <a:ext uri="{FF2B5EF4-FFF2-40B4-BE49-F238E27FC236}">
                <a16:creationId xmlns:a16="http://schemas.microsoft.com/office/drawing/2014/main" id="{0D88784C-7575-5BF9-64F0-4FBF648E9778}"/>
              </a:ext>
            </a:extLst>
          </p:cNvPr>
          <p:cNvSpPr/>
          <p:nvPr/>
        </p:nvSpPr>
        <p:spPr>
          <a:xfrm>
            <a:off x="8116026" y="5287288"/>
            <a:ext cx="519974" cy="147213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678253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91D273-1575-B026-BA54-0FF5CE384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378" y="836023"/>
            <a:ext cx="6358868" cy="949233"/>
          </a:xfrm>
        </p:spPr>
        <p:txBody>
          <a:bodyPr>
            <a:normAutofit/>
          </a:bodyPr>
          <a:lstStyle/>
          <a:p>
            <a:r>
              <a:rPr lang="fi-FI" dirty="0"/>
              <a:t>Jäsenten</a:t>
            </a:r>
            <a:r>
              <a:rPr lang="fi-FI" sz="3200" b="1" dirty="0">
                <a:solidFill>
                  <a:schemeClr val="tx2"/>
                </a:solidFill>
                <a:latin typeface="+mn-lt"/>
              </a:rPr>
              <a:t> lisääminen </a:t>
            </a:r>
            <a:endParaRPr lang="fi-FI" dirty="0"/>
          </a:p>
        </p:txBody>
      </p:sp>
      <p:pic>
        <p:nvPicPr>
          <p:cNvPr id="3" name="Sisällön paikkamerkki 4">
            <a:extLst>
              <a:ext uri="{FF2B5EF4-FFF2-40B4-BE49-F238E27FC236}">
                <a16:creationId xmlns:a16="http://schemas.microsoft.com/office/drawing/2014/main" id="{2F14A0C2-1B00-1E9C-F1AC-D8E22CE4AD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881" t="5326" r="27049" b="25007"/>
          <a:stretch/>
        </p:blipFill>
        <p:spPr>
          <a:xfrm>
            <a:off x="635899" y="2420584"/>
            <a:ext cx="5032466" cy="4102554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4D95FE9F-C099-0672-16FD-D9D40E8A483B}"/>
              </a:ext>
            </a:extLst>
          </p:cNvPr>
          <p:cNvSpPr txBox="1"/>
          <p:nvPr/>
        </p:nvSpPr>
        <p:spPr>
          <a:xfrm>
            <a:off x="345612" y="1687418"/>
            <a:ext cx="6827348" cy="830997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r>
              <a:rPr lang="fi-FI" sz="2400" b="1" dirty="0">
                <a:solidFill>
                  <a:schemeClr val="tx2"/>
                </a:solidFill>
              </a:rPr>
              <a:t>Jokainen klubiin tuleva merkataan lähtökohtaisesti aktiiviseksi jäseneksi</a:t>
            </a:r>
            <a:endParaRPr lang="fi-FI" sz="3600" dirty="0"/>
          </a:p>
        </p:txBody>
      </p:sp>
      <p:pic>
        <p:nvPicPr>
          <p:cNvPr id="7" name="Sisällön paikkamerkki 4">
            <a:extLst>
              <a:ext uri="{FF2B5EF4-FFF2-40B4-BE49-F238E27FC236}">
                <a16:creationId xmlns:a16="http://schemas.microsoft.com/office/drawing/2014/main" id="{DCC0CB71-921D-0640-BF60-87AA111136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571" t="6077" r="25121" b="24476"/>
          <a:stretch/>
        </p:blipFill>
        <p:spPr>
          <a:xfrm>
            <a:off x="6323920" y="2420582"/>
            <a:ext cx="5180474" cy="4102555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2C42AA59-A5D2-C24C-9023-22DEA5DA7CEF}"/>
              </a:ext>
            </a:extLst>
          </p:cNvPr>
          <p:cNvSpPr txBox="1"/>
          <p:nvPr/>
        </p:nvSpPr>
        <p:spPr>
          <a:xfrm>
            <a:off x="6540509" y="1872085"/>
            <a:ext cx="4963885" cy="461665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r>
              <a:rPr lang="fi-FI" sz="2400" b="1" dirty="0">
                <a:solidFill>
                  <a:schemeClr val="tx2"/>
                </a:solidFill>
              </a:rPr>
              <a:t>Valitse jäsentyyppi ”Aktiivinen”</a:t>
            </a:r>
            <a:endParaRPr lang="fi-FI" sz="2400" kern="0" dirty="0">
              <a:solidFill>
                <a:srgbClr val="EBB7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5719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FA67A5-28EF-0089-E9FF-B3D3264EA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081" y="984474"/>
            <a:ext cx="10521956" cy="616887"/>
          </a:xfrm>
        </p:spPr>
        <p:txBody>
          <a:bodyPr>
            <a:normAutofit fontScale="90000"/>
          </a:bodyPr>
          <a:lstStyle/>
          <a:p>
            <a:br>
              <a:rPr lang="fi-FI" sz="3200" b="1" dirty="0">
                <a:solidFill>
                  <a:schemeClr val="tx2"/>
                </a:solidFill>
                <a:latin typeface="+mn-lt"/>
              </a:rPr>
            </a:br>
            <a:r>
              <a:rPr lang="fi-FI" sz="3200" b="1" dirty="0">
                <a:solidFill>
                  <a:schemeClr val="tx2"/>
                </a:solidFill>
                <a:latin typeface="+mn-lt"/>
              </a:rPr>
              <a:t>  </a:t>
            </a:r>
            <a:r>
              <a:rPr lang="fi-FI" sz="3600" b="1" dirty="0">
                <a:solidFill>
                  <a:schemeClr val="tx2"/>
                </a:solidFill>
                <a:latin typeface="+mn-lt"/>
              </a:rPr>
              <a:t>Siirtojäsen</a:t>
            </a:r>
            <a:br>
              <a:rPr lang="fi-FI" dirty="0"/>
            </a:br>
            <a:endParaRPr lang="fi-FI" dirty="0"/>
          </a:p>
        </p:txBody>
      </p:sp>
      <p:pic>
        <p:nvPicPr>
          <p:cNvPr id="7" name="Sisällön paikkamerkki 4">
            <a:extLst>
              <a:ext uri="{FF2B5EF4-FFF2-40B4-BE49-F238E27FC236}">
                <a16:creationId xmlns:a16="http://schemas.microsoft.com/office/drawing/2014/main" id="{E6DA8885-3AFB-8F8E-75A1-B119B926ABA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27058" t="25216" r="25955" b="18921"/>
          <a:stretch/>
        </p:blipFill>
        <p:spPr>
          <a:xfrm>
            <a:off x="94336" y="3177554"/>
            <a:ext cx="4378257" cy="292917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Otsikko 1">
            <a:extLst>
              <a:ext uri="{FF2B5EF4-FFF2-40B4-BE49-F238E27FC236}">
                <a16:creationId xmlns:a16="http://schemas.microsoft.com/office/drawing/2014/main" id="{9F5606F7-8F06-9345-772C-168D25F446D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7447059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i-FI" dirty="0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9C7B1F0E-6434-1CE1-CCCE-92202EB38828}"/>
              </a:ext>
            </a:extLst>
          </p:cNvPr>
          <p:cNvSpPr txBox="1">
            <a:spLocks/>
          </p:cNvSpPr>
          <p:nvPr/>
        </p:nvSpPr>
        <p:spPr>
          <a:xfrm>
            <a:off x="146416" y="2384254"/>
            <a:ext cx="3611880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400" b="1" dirty="0">
                <a:solidFill>
                  <a:schemeClr val="tx2"/>
                </a:solidFill>
                <a:latin typeface="+mn-lt"/>
              </a:rPr>
              <a:t>1. Etsi jäsen listalta</a:t>
            </a:r>
            <a:endParaRPr lang="fi-FI" sz="3600" dirty="0"/>
          </a:p>
        </p:txBody>
      </p:sp>
      <p:pic>
        <p:nvPicPr>
          <p:cNvPr id="9" name="Sisällön paikkamerkki 4">
            <a:extLst>
              <a:ext uri="{FF2B5EF4-FFF2-40B4-BE49-F238E27FC236}">
                <a16:creationId xmlns:a16="http://schemas.microsoft.com/office/drawing/2014/main" id="{26D3B509-2E4E-85FE-3DE1-F725B583A5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836" t="15659" r="27541" b="12543"/>
          <a:stretch/>
        </p:blipFill>
        <p:spPr>
          <a:xfrm>
            <a:off x="4650649" y="1195062"/>
            <a:ext cx="3712107" cy="3359744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16E0E7D5-A77A-3C90-0495-E879CD617247}"/>
              </a:ext>
            </a:extLst>
          </p:cNvPr>
          <p:cNvSpPr txBox="1">
            <a:spLocks/>
          </p:cNvSpPr>
          <p:nvPr/>
        </p:nvSpPr>
        <p:spPr>
          <a:xfrm>
            <a:off x="8481110" y="1012082"/>
            <a:ext cx="3013048" cy="10982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400" b="1" dirty="0">
                <a:solidFill>
                  <a:schemeClr val="tx2"/>
                </a:solidFill>
                <a:latin typeface="+mn-lt"/>
              </a:rPr>
              <a:t>2. Jätä osoitekenttä tyhjäksi</a:t>
            </a:r>
            <a:endParaRPr lang="fi-FI" sz="3600" dirty="0"/>
          </a:p>
        </p:txBody>
      </p:sp>
      <p:pic>
        <p:nvPicPr>
          <p:cNvPr id="11" name="Sisällön paikkamerkki 4">
            <a:extLst>
              <a:ext uri="{FF2B5EF4-FFF2-40B4-BE49-F238E27FC236}">
                <a16:creationId xmlns:a16="http://schemas.microsoft.com/office/drawing/2014/main" id="{58F12A81-2E49-3F9D-4457-2DA664D9E5C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049" t="16184" r="27738" b="15520"/>
          <a:stretch/>
        </p:blipFill>
        <p:spPr>
          <a:xfrm>
            <a:off x="8538769" y="3752224"/>
            <a:ext cx="3497580" cy="2971801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D2A6E5C2-BB8A-25E2-1C30-5E8146600AC7}"/>
              </a:ext>
            </a:extLst>
          </p:cNvPr>
          <p:cNvSpPr txBox="1">
            <a:spLocks/>
          </p:cNvSpPr>
          <p:nvPr/>
        </p:nvSpPr>
        <p:spPr>
          <a:xfrm>
            <a:off x="5643154" y="4751500"/>
            <a:ext cx="2794284" cy="1651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400" b="1" dirty="0">
                <a:solidFill>
                  <a:schemeClr val="tx2"/>
                </a:solidFill>
                <a:latin typeface="+mn-lt"/>
              </a:rPr>
              <a:t>3. Siirtojäsenen tulee aina olla eronnut entisestä klubistaan</a:t>
            </a:r>
            <a:endParaRPr lang="fi-FI" sz="3600" dirty="0"/>
          </a:p>
        </p:txBody>
      </p:sp>
      <p:cxnSp>
        <p:nvCxnSpPr>
          <p:cNvPr id="15" name="Suora nuoliyhdysviiva 14">
            <a:extLst>
              <a:ext uri="{FF2B5EF4-FFF2-40B4-BE49-F238E27FC236}">
                <a16:creationId xmlns:a16="http://schemas.microsoft.com/office/drawing/2014/main" id="{04A18647-0100-2AB0-B1DF-D6B1157131C5}"/>
              </a:ext>
            </a:extLst>
          </p:cNvPr>
          <p:cNvCxnSpPr>
            <a:cxnSpLocks/>
          </p:cNvCxnSpPr>
          <p:nvPr/>
        </p:nvCxnSpPr>
        <p:spPr>
          <a:xfrm flipV="1">
            <a:off x="4248819" y="2998595"/>
            <a:ext cx="983293" cy="13607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uora nuoliyhdysviiva 16">
            <a:extLst>
              <a:ext uri="{FF2B5EF4-FFF2-40B4-BE49-F238E27FC236}">
                <a16:creationId xmlns:a16="http://schemas.microsoft.com/office/drawing/2014/main" id="{B6030BC3-D1CA-CE80-8E28-C2E67409D8E4}"/>
              </a:ext>
            </a:extLst>
          </p:cNvPr>
          <p:cNvCxnSpPr>
            <a:cxnSpLocks/>
          </p:cNvCxnSpPr>
          <p:nvPr/>
        </p:nvCxnSpPr>
        <p:spPr>
          <a:xfrm>
            <a:off x="8098779" y="3429000"/>
            <a:ext cx="1071320" cy="8281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Ryhmä 24">
            <a:extLst>
              <a:ext uri="{FF2B5EF4-FFF2-40B4-BE49-F238E27FC236}">
                <a16:creationId xmlns:a16="http://schemas.microsoft.com/office/drawing/2014/main" id="{26B4784E-EC34-2CAC-246A-CE62157C427E}"/>
              </a:ext>
            </a:extLst>
          </p:cNvPr>
          <p:cNvGrpSpPr/>
          <p:nvPr/>
        </p:nvGrpSpPr>
        <p:grpSpPr>
          <a:xfrm>
            <a:off x="9312937" y="1866182"/>
            <a:ext cx="2710335" cy="2017503"/>
            <a:chOff x="9731654" y="2084041"/>
            <a:chExt cx="2478154" cy="1870855"/>
          </a:xfrm>
        </p:grpSpPr>
        <p:pic>
          <p:nvPicPr>
            <p:cNvPr id="19" name="Sisällön paikkamerkki 4">
              <a:extLst>
                <a:ext uri="{FF2B5EF4-FFF2-40B4-BE49-F238E27FC236}">
                  <a16:creationId xmlns:a16="http://schemas.microsoft.com/office/drawing/2014/main" id="{3FD05C8D-F666-911F-6AE4-3031F73A8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9511" t="31419" r="28034" b="31105"/>
            <a:stretch/>
          </p:blipFill>
          <p:spPr>
            <a:xfrm>
              <a:off x="9731654" y="2919437"/>
              <a:ext cx="2085432" cy="1035459"/>
            </a:xfrm>
            <a:prstGeom prst="rect">
              <a:avLst/>
            </a:prstGeom>
          </p:spPr>
        </p:pic>
        <p:sp>
          <p:nvSpPr>
            <p:cNvPr id="21" name="Otsikko 1">
              <a:extLst>
                <a:ext uri="{FF2B5EF4-FFF2-40B4-BE49-F238E27FC236}">
                  <a16:creationId xmlns:a16="http://schemas.microsoft.com/office/drawing/2014/main" id="{34CF70FF-26EA-1475-3E58-14B5077299BD}"/>
                </a:ext>
              </a:extLst>
            </p:cNvPr>
            <p:cNvSpPr txBox="1">
              <a:spLocks/>
            </p:cNvSpPr>
            <p:nvPr/>
          </p:nvSpPr>
          <p:spPr>
            <a:xfrm>
              <a:off x="10205748" y="2239006"/>
              <a:ext cx="2004060" cy="74966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fi-FI" sz="1100" b="1" dirty="0">
                  <a:solidFill>
                    <a:schemeClr val="tx2"/>
                  </a:solidFill>
                  <a:latin typeface="+mn-lt"/>
                </a:rPr>
                <a:t>Mikäli täytät osoitekentän, tulee tämä häiriöviesti</a:t>
              </a:r>
              <a:endParaRPr lang="fi-FI" sz="1600" dirty="0"/>
            </a:p>
          </p:txBody>
        </p:sp>
        <p:sp>
          <p:nvSpPr>
            <p:cNvPr id="22" name="Ellipsi 21">
              <a:extLst>
                <a:ext uri="{FF2B5EF4-FFF2-40B4-BE49-F238E27FC236}">
                  <a16:creationId xmlns:a16="http://schemas.microsoft.com/office/drawing/2014/main" id="{7FE84510-6D6E-6346-B496-34BA3EC6FFA0}"/>
                </a:ext>
              </a:extLst>
            </p:cNvPr>
            <p:cNvSpPr/>
            <p:nvPr/>
          </p:nvSpPr>
          <p:spPr>
            <a:xfrm>
              <a:off x="9873451" y="2084041"/>
              <a:ext cx="2280966" cy="127232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24" name="Tähti: 5-sakarainen 23">
            <a:extLst>
              <a:ext uri="{FF2B5EF4-FFF2-40B4-BE49-F238E27FC236}">
                <a16:creationId xmlns:a16="http://schemas.microsoft.com/office/drawing/2014/main" id="{3B263DA8-2101-E96E-9270-CF9316749570}"/>
              </a:ext>
            </a:extLst>
          </p:cNvPr>
          <p:cNvSpPr/>
          <p:nvPr/>
        </p:nvSpPr>
        <p:spPr>
          <a:xfrm>
            <a:off x="592186" y="4689360"/>
            <a:ext cx="643890" cy="561933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Miinusmerkki 26">
            <a:extLst>
              <a:ext uri="{FF2B5EF4-FFF2-40B4-BE49-F238E27FC236}">
                <a16:creationId xmlns:a16="http://schemas.microsoft.com/office/drawing/2014/main" id="{220C6567-811B-C952-63BB-F5DAFC774F4A}"/>
              </a:ext>
            </a:extLst>
          </p:cNvPr>
          <p:cNvSpPr/>
          <p:nvPr/>
        </p:nvSpPr>
        <p:spPr>
          <a:xfrm>
            <a:off x="1177466" y="4856709"/>
            <a:ext cx="643890" cy="31908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8" name="Miinusmerkki 27">
            <a:extLst>
              <a:ext uri="{FF2B5EF4-FFF2-40B4-BE49-F238E27FC236}">
                <a16:creationId xmlns:a16="http://schemas.microsoft.com/office/drawing/2014/main" id="{D163C3A7-0B83-8F22-8695-F1FEB7F7BEEA}"/>
              </a:ext>
            </a:extLst>
          </p:cNvPr>
          <p:cNvSpPr/>
          <p:nvPr/>
        </p:nvSpPr>
        <p:spPr>
          <a:xfrm>
            <a:off x="2532389" y="4856709"/>
            <a:ext cx="643890" cy="31908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Miinusmerkki 28">
            <a:extLst>
              <a:ext uri="{FF2B5EF4-FFF2-40B4-BE49-F238E27FC236}">
                <a16:creationId xmlns:a16="http://schemas.microsoft.com/office/drawing/2014/main" id="{A793F60F-59DF-AB8C-0F87-026896263F0D}"/>
              </a:ext>
            </a:extLst>
          </p:cNvPr>
          <p:cNvSpPr/>
          <p:nvPr/>
        </p:nvSpPr>
        <p:spPr>
          <a:xfrm>
            <a:off x="9255346" y="5686374"/>
            <a:ext cx="643890" cy="31908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Miinusmerkki 29">
            <a:extLst>
              <a:ext uri="{FF2B5EF4-FFF2-40B4-BE49-F238E27FC236}">
                <a16:creationId xmlns:a16="http://schemas.microsoft.com/office/drawing/2014/main" id="{F28FF703-2E49-2678-411B-8DA8CA21B3FD}"/>
              </a:ext>
            </a:extLst>
          </p:cNvPr>
          <p:cNvSpPr/>
          <p:nvPr/>
        </p:nvSpPr>
        <p:spPr>
          <a:xfrm>
            <a:off x="10103112" y="5686374"/>
            <a:ext cx="843562" cy="31908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Miinusmerkki 30">
            <a:extLst>
              <a:ext uri="{FF2B5EF4-FFF2-40B4-BE49-F238E27FC236}">
                <a16:creationId xmlns:a16="http://schemas.microsoft.com/office/drawing/2014/main" id="{E82D1C1E-3FE2-DB4C-D776-5933A62BC578}"/>
              </a:ext>
            </a:extLst>
          </p:cNvPr>
          <p:cNvSpPr/>
          <p:nvPr/>
        </p:nvSpPr>
        <p:spPr>
          <a:xfrm>
            <a:off x="4962125" y="2193580"/>
            <a:ext cx="643890" cy="31908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Miinusmerkki 31">
            <a:extLst>
              <a:ext uri="{FF2B5EF4-FFF2-40B4-BE49-F238E27FC236}">
                <a16:creationId xmlns:a16="http://schemas.microsoft.com/office/drawing/2014/main" id="{ED0DF910-ACB3-5EB8-4B72-7503279C6DA6}"/>
              </a:ext>
            </a:extLst>
          </p:cNvPr>
          <p:cNvSpPr/>
          <p:nvPr/>
        </p:nvSpPr>
        <p:spPr>
          <a:xfrm>
            <a:off x="4962125" y="2512668"/>
            <a:ext cx="643890" cy="31908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3" name="Tähti: 5-sakarainen 32">
            <a:extLst>
              <a:ext uri="{FF2B5EF4-FFF2-40B4-BE49-F238E27FC236}">
                <a16:creationId xmlns:a16="http://schemas.microsoft.com/office/drawing/2014/main" id="{3CC559E5-8DF9-5CA2-A0C3-0CCD61F8A161}"/>
              </a:ext>
            </a:extLst>
          </p:cNvPr>
          <p:cNvSpPr/>
          <p:nvPr/>
        </p:nvSpPr>
        <p:spPr>
          <a:xfrm>
            <a:off x="9075553" y="5686374"/>
            <a:ext cx="225383" cy="319088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" name="Käsinkirjoitus 15">
                <a:extLst>
                  <a:ext uri="{FF2B5EF4-FFF2-40B4-BE49-F238E27FC236}">
                    <a16:creationId xmlns:a16="http://schemas.microsoft.com/office/drawing/2014/main" id="{D045902A-6329-3A51-0C61-BE3936BF4E6E}"/>
                  </a:ext>
                </a:extLst>
              </p14:cNvPr>
              <p14:cNvContentPartPr/>
              <p14:nvPr/>
            </p14:nvContentPartPr>
            <p14:xfrm>
              <a:off x="9300936" y="4616732"/>
              <a:ext cx="401400" cy="720"/>
            </p14:xfrm>
          </p:contentPart>
        </mc:Choice>
        <mc:Fallback xmlns="">
          <p:pic>
            <p:nvPicPr>
              <p:cNvPr id="16" name="Käsinkirjoitus 15">
                <a:extLst>
                  <a:ext uri="{FF2B5EF4-FFF2-40B4-BE49-F238E27FC236}">
                    <a16:creationId xmlns:a16="http://schemas.microsoft.com/office/drawing/2014/main" id="{D045902A-6329-3A51-0C61-BE3936BF4E6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291936" y="4598732"/>
                <a:ext cx="41904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22112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91D273-1575-B026-BA54-0FF5CE384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378" y="836023"/>
            <a:ext cx="8697990" cy="949233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chemeClr val="tx2"/>
                </a:solidFill>
                <a:latin typeface="+mn-lt"/>
              </a:rPr>
              <a:t>Klubivirkailijoiden roolin merkitseminen </a:t>
            </a:r>
            <a:endParaRPr lang="fi-FI" dirty="0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7752C86E-53F1-894A-5FC5-29BA2ACF79D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18171" t="5190" r="19027" b="14774"/>
          <a:stretch/>
        </p:blipFill>
        <p:spPr>
          <a:xfrm>
            <a:off x="4942723" y="2333752"/>
            <a:ext cx="5756757" cy="4126208"/>
          </a:xfr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4D95FE9F-C099-0672-16FD-D9D40E8A483B}"/>
              </a:ext>
            </a:extLst>
          </p:cNvPr>
          <p:cNvSpPr txBox="1"/>
          <p:nvPr/>
        </p:nvSpPr>
        <p:spPr>
          <a:xfrm>
            <a:off x="974227" y="2406226"/>
            <a:ext cx="3561197" cy="1569660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l"/>
            <a:r>
              <a:rPr lang="fi-FI" sz="2400" dirty="0">
                <a:solidFill>
                  <a:srgbClr val="00338D"/>
                </a:solidFill>
                <a:latin typeface="Arial" panose="020B0604020202020204"/>
                <a:ea typeface="+mj-ea"/>
                <a:cs typeface="+mj-cs"/>
              </a:rPr>
              <a:t>Jäsenen tulee olla vietynä rekisteriin ennen kuin hänelle voi merkitä roolia</a:t>
            </a:r>
            <a:endParaRPr lang="fi-FI" sz="4400" kern="0" dirty="0">
              <a:solidFill>
                <a:srgbClr val="EBB7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2587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A0F00DC4-FDE2-671F-9893-917658C88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001" y="975360"/>
            <a:ext cx="10521956" cy="616887"/>
          </a:xfrm>
        </p:spPr>
        <p:txBody>
          <a:bodyPr/>
          <a:lstStyle/>
          <a:p>
            <a:r>
              <a:rPr lang="fi-FI" dirty="0"/>
              <a:t>Klubivirkailijoiden roolin merkitseminen </a:t>
            </a:r>
          </a:p>
        </p:txBody>
      </p:sp>
      <p:pic>
        <p:nvPicPr>
          <p:cNvPr id="3" name="Sisällön paikkamerkki 4">
            <a:extLst>
              <a:ext uri="{FF2B5EF4-FFF2-40B4-BE49-F238E27FC236}">
                <a16:creationId xmlns:a16="http://schemas.microsoft.com/office/drawing/2014/main" id="{3359E24F-45A0-0A50-A93E-D165114891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5910" t="5877" r="25796" b="19873"/>
          <a:stretch/>
        </p:blipFill>
        <p:spPr>
          <a:xfrm>
            <a:off x="582589" y="2008566"/>
            <a:ext cx="4105439" cy="3550391"/>
          </a:xfrm>
          <a:prstGeom prst="rect">
            <a:avLst/>
          </a:prstGeom>
        </p:spPr>
      </p:pic>
      <p:pic>
        <p:nvPicPr>
          <p:cNvPr id="7" name="Sisällön paikkamerkki 4">
            <a:extLst>
              <a:ext uri="{FF2B5EF4-FFF2-40B4-BE49-F238E27FC236}">
                <a16:creationId xmlns:a16="http://schemas.microsoft.com/office/drawing/2014/main" id="{58786A7F-BF50-7AE2-DC72-F0F8F16F15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883" t="5877" r="24332" b="20073"/>
          <a:stretch/>
        </p:blipFill>
        <p:spPr>
          <a:xfrm>
            <a:off x="5617521" y="2008566"/>
            <a:ext cx="4319829" cy="3550391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428BAB2A-5A33-436C-1612-D8017F810DFD}"/>
              </a:ext>
            </a:extLst>
          </p:cNvPr>
          <p:cNvSpPr txBox="1">
            <a:spLocks/>
          </p:cNvSpPr>
          <p:nvPr/>
        </p:nvSpPr>
        <p:spPr>
          <a:xfrm>
            <a:off x="5544369" y="5705537"/>
            <a:ext cx="4701385" cy="753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400" b="1" dirty="0">
                <a:solidFill>
                  <a:schemeClr val="tx2"/>
                </a:solidFill>
                <a:latin typeface="+mn-lt"/>
              </a:rPr>
              <a:t>Kun olet lisännyt kaikki tarvittavat virkailijat, lopeta painalla ”EI”</a:t>
            </a:r>
            <a:endParaRPr lang="fi-FI" sz="3600" dirty="0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A6DE4ABC-B740-F443-C164-ABE876F82449}"/>
              </a:ext>
            </a:extLst>
          </p:cNvPr>
          <p:cNvSpPr txBox="1">
            <a:spLocks/>
          </p:cNvSpPr>
          <p:nvPr/>
        </p:nvSpPr>
        <p:spPr>
          <a:xfrm>
            <a:off x="282424" y="5306485"/>
            <a:ext cx="3368669" cy="1152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i-FI" sz="3600" dirty="0"/>
          </a:p>
        </p:txBody>
      </p:sp>
      <p:sp>
        <p:nvSpPr>
          <p:cNvPr id="18" name="Otsikko 1">
            <a:extLst>
              <a:ext uri="{FF2B5EF4-FFF2-40B4-BE49-F238E27FC236}">
                <a16:creationId xmlns:a16="http://schemas.microsoft.com/office/drawing/2014/main" id="{63BBAA5A-2212-168E-9F21-0566EF891C5B}"/>
              </a:ext>
            </a:extLst>
          </p:cNvPr>
          <p:cNvSpPr txBox="1">
            <a:spLocks/>
          </p:cNvSpPr>
          <p:nvPr/>
        </p:nvSpPr>
        <p:spPr>
          <a:xfrm>
            <a:off x="519783" y="5576194"/>
            <a:ext cx="3649777" cy="753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b="1" dirty="0">
                <a:solidFill>
                  <a:schemeClr val="tx2"/>
                </a:solidFill>
                <a:latin typeface="+mn-lt"/>
              </a:rPr>
              <a:t>Valitse lisäämäsi jäsen</a:t>
            </a:r>
            <a:endParaRPr lang="fi-FI" sz="3200" dirty="0"/>
          </a:p>
        </p:txBody>
      </p:sp>
      <p:sp>
        <p:nvSpPr>
          <p:cNvPr id="2" name="Miinusmerkki 1">
            <a:extLst>
              <a:ext uri="{FF2B5EF4-FFF2-40B4-BE49-F238E27FC236}">
                <a16:creationId xmlns:a16="http://schemas.microsoft.com/office/drawing/2014/main" id="{042BCC58-0E2C-E6AF-C9EF-6FFCAB52EECF}"/>
              </a:ext>
            </a:extLst>
          </p:cNvPr>
          <p:cNvSpPr/>
          <p:nvPr/>
        </p:nvSpPr>
        <p:spPr>
          <a:xfrm>
            <a:off x="1026001" y="4227263"/>
            <a:ext cx="838200" cy="25400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3184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5748BBE-7FB0-E59C-A2B9-17384A394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001" y="958450"/>
            <a:ext cx="10521956" cy="616887"/>
          </a:xfrm>
        </p:spPr>
        <p:txBody>
          <a:bodyPr/>
          <a:lstStyle/>
          <a:p>
            <a:r>
              <a:rPr lang="fi-FI" dirty="0"/>
              <a:t>Kuvernööri vahvistaa hakemuksen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B3A3846B-9BFB-D5DB-C174-1A6FE0AA8DA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23870" t="5290" r="23885" b="28678"/>
          <a:stretch/>
        </p:blipFill>
        <p:spPr>
          <a:xfrm>
            <a:off x="374467" y="1992380"/>
            <a:ext cx="4040777" cy="2873240"/>
          </a:xfrm>
        </p:spPr>
      </p:pic>
      <p:pic>
        <p:nvPicPr>
          <p:cNvPr id="7" name="Sisällön paikkamerkki 4">
            <a:extLst>
              <a:ext uri="{FF2B5EF4-FFF2-40B4-BE49-F238E27FC236}">
                <a16:creationId xmlns:a16="http://schemas.microsoft.com/office/drawing/2014/main" id="{4FD25BE8-159F-73F5-DA0C-322B661E422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4970" t="5677" r="5195" b="6375"/>
          <a:stretch/>
        </p:blipFill>
        <p:spPr>
          <a:xfrm>
            <a:off x="4720044" y="1898469"/>
            <a:ext cx="6949441" cy="3826910"/>
          </a:xfrm>
          <a:prstGeom prst="rect">
            <a:avLst/>
          </a:prstGeom>
        </p:spPr>
      </p:pic>
      <p:sp>
        <p:nvSpPr>
          <p:cNvPr id="8" name="Otsikko 1">
            <a:extLst>
              <a:ext uri="{FF2B5EF4-FFF2-40B4-BE49-F238E27FC236}">
                <a16:creationId xmlns:a16="http://schemas.microsoft.com/office/drawing/2014/main" id="{EFFB8DA7-E0C7-838D-47B4-A0607CFE9AAE}"/>
              </a:ext>
            </a:extLst>
          </p:cNvPr>
          <p:cNvSpPr txBox="1">
            <a:spLocks/>
          </p:cNvSpPr>
          <p:nvPr/>
        </p:nvSpPr>
        <p:spPr>
          <a:xfrm>
            <a:off x="456314" y="4865620"/>
            <a:ext cx="3649777" cy="753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i-FI" sz="3600" dirty="0"/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44F9C745-40EA-E181-D54D-AEE3B5A873AE}"/>
              </a:ext>
            </a:extLst>
          </p:cNvPr>
          <p:cNvSpPr txBox="1">
            <a:spLocks/>
          </p:cNvSpPr>
          <p:nvPr/>
        </p:nvSpPr>
        <p:spPr>
          <a:xfrm>
            <a:off x="4720044" y="5747184"/>
            <a:ext cx="3649777" cy="753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i-FI" sz="3600" dirty="0"/>
          </a:p>
        </p:txBody>
      </p:sp>
      <p:sp>
        <p:nvSpPr>
          <p:cNvPr id="10" name="Ellipsi 9">
            <a:extLst>
              <a:ext uri="{FF2B5EF4-FFF2-40B4-BE49-F238E27FC236}">
                <a16:creationId xmlns:a16="http://schemas.microsoft.com/office/drawing/2014/main" id="{790F1FA0-02DC-7762-F231-6BF6AB452DB5}"/>
              </a:ext>
            </a:extLst>
          </p:cNvPr>
          <p:cNvSpPr/>
          <p:nvPr/>
        </p:nvSpPr>
        <p:spPr>
          <a:xfrm>
            <a:off x="4720044" y="4563291"/>
            <a:ext cx="3770813" cy="687978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Käsinkirjoitus 11">
                <a:extLst>
                  <a:ext uri="{FF2B5EF4-FFF2-40B4-BE49-F238E27FC236}">
                    <a16:creationId xmlns:a16="http://schemas.microsoft.com/office/drawing/2014/main" id="{B4EB0870-346C-82F8-174E-432790BA2701}"/>
                  </a:ext>
                </a:extLst>
              </p14:cNvPr>
              <p14:cNvContentPartPr/>
              <p14:nvPr/>
            </p14:nvContentPartPr>
            <p14:xfrm>
              <a:off x="4876526" y="3509331"/>
              <a:ext cx="157320" cy="720"/>
            </p14:xfrm>
          </p:contentPart>
        </mc:Choice>
        <mc:Fallback xmlns="">
          <p:pic>
            <p:nvPicPr>
              <p:cNvPr id="12" name="Käsinkirjoitus 11">
                <a:extLst>
                  <a:ext uri="{FF2B5EF4-FFF2-40B4-BE49-F238E27FC236}">
                    <a16:creationId xmlns:a16="http://schemas.microsoft.com/office/drawing/2014/main" id="{B4EB0870-346C-82F8-174E-432790BA270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67526" y="3491331"/>
                <a:ext cx="17496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6" name="Ryhmä 15">
            <a:extLst>
              <a:ext uri="{FF2B5EF4-FFF2-40B4-BE49-F238E27FC236}">
                <a16:creationId xmlns:a16="http://schemas.microsoft.com/office/drawing/2014/main" id="{481AC6C0-9809-21D5-B72B-F8E826A2897E}"/>
              </a:ext>
            </a:extLst>
          </p:cNvPr>
          <p:cNvGrpSpPr/>
          <p:nvPr/>
        </p:nvGrpSpPr>
        <p:grpSpPr>
          <a:xfrm>
            <a:off x="4867886" y="3473331"/>
            <a:ext cx="196200" cy="27720"/>
            <a:chOff x="4867886" y="3473331"/>
            <a:chExt cx="196200" cy="27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3" name="Käsinkirjoitus 12">
                  <a:extLst>
                    <a:ext uri="{FF2B5EF4-FFF2-40B4-BE49-F238E27FC236}">
                      <a16:creationId xmlns:a16="http://schemas.microsoft.com/office/drawing/2014/main" id="{BA7FFBF4-7652-8441-7557-65632765774B}"/>
                    </a:ext>
                  </a:extLst>
                </p14:cNvPr>
                <p14:cNvContentPartPr/>
                <p14:nvPr/>
              </p14:nvContentPartPr>
              <p14:xfrm>
                <a:off x="4867886" y="3473331"/>
                <a:ext cx="196200" cy="19080"/>
              </p14:xfrm>
            </p:contentPart>
          </mc:Choice>
          <mc:Fallback xmlns="">
            <p:pic>
              <p:nvPicPr>
                <p:cNvPr id="13" name="Käsinkirjoitus 12">
                  <a:extLst>
                    <a:ext uri="{FF2B5EF4-FFF2-40B4-BE49-F238E27FC236}">
                      <a16:creationId xmlns:a16="http://schemas.microsoft.com/office/drawing/2014/main" id="{BA7FFBF4-7652-8441-7557-65632765774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59246" y="3464691"/>
                  <a:ext cx="21384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4" name="Käsinkirjoitus 13">
                  <a:extLst>
                    <a:ext uri="{FF2B5EF4-FFF2-40B4-BE49-F238E27FC236}">
                      <a16:creationId xmlns:a16="http://schemas.microsoft.com/office/drawing/2014/main" id="{694EF3DC-2E54-F46C-2FD8-E7C488A5C8CB}"/>
                    </a:ext>
                  </a:extLst>
                </p14:cNvPr>
                <p14:cNvContentPartPr/>
                <p14:nvPr/>
              </p14:nvContentPartPr>
              <p14:xfrm>
                <a:off x="4901366" y="3500691"/>
                <a:ext cx="1800" cy="360"/>
              </p14:xfrm>
            </p:contentPart>
          </mc:Choice>
          <mc:Fallback xmlns="">
            <p:pic>
              <p:nvPicPr>
                <p:cNvPr id="14" name="Käsinkirjoitus 13">
                  <a:extLst>
                    <a:ext uri="{FF2B5EF4-FFF2-40B4-BE49-F238E27FC236}">
                      <a16:creationId xmlns:a16="http://schemas.microsoft.com/office/drawing/2014/main" id="{694EF3DC-2E54-F46C-2FD8-E7C488A5C8CB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892366" y="3492051"/>
                  <a:ext cx="194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5" name="Käsinkirjoitus 14">
                  <a:extLst>
                    <a:ext uri="{FF2B5EF4-FFF2-40B4-BE49-F238E27FC236}">
                      <a16:creationId xmlns:a16="http://schemas.microsoft.com/office/drawing/2014/main" id="{95BD82F3-2534-0B98-324A-6C8F9B2B9B73}"/>
                    </a:ext>
                  </a:extLst>
                </p14:cNvPr>
                <p14:cNvContentPartPr/>
                <p14:nvPr/>
              </p14:nvContentPartPr>
              <p14:xfrm>
                <a:off x="4893806" y="3500691"/>
                <a:ext cx="360" cy="360"/>
              </p14:xfrm>
            </p:contentPart>
          </mc:Choice>
          <mc:Fallback xmlns="">
            <p:pic>
              <p:nvPicPr>
                <p:cNvPr id="15" name="Käsinkirjoitus 14">
                  <a:extLst>
                    <a:ext uri="{FF2B5EF4-FFF2-40B4-BE49-F238E27FC236}">
                      <a16:creationId xmlns:a16="http://schemas.microsoft.com/office/drawing/2014/main" id="{95BD82F3-2534-0B98-324A-6C8F9B2B9B7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885166" y="349205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7" name="Käsinkirjoitus 16">
                <a:extLst>
                  <a:ext uri="{FF2B5EF4-FFF2-40B4-BE49-F238E27FC236}">
                    <a16:creationId xmlns:a16="http://schemas.microsoft.com/office/drawing/2014/main" id="{0468C9BF-0F2F-1A89-00E9-9F2EEF89FC6C}"/>
                  </a:ext>
                </a:extLst>
              </p14:cNvPr>
              <p14:cNvContentPartPr/>
              <p14:nvPr/>
            </p14:nvContentPartPr>
            <p14:xfrm>
              <a:off x="9953966" y="2977971"/>
              <a:ext cx="417240" cy="360"/>
            </p14:xfrm>
          </p:contentPart>
        </mc:Choice>
        <mc:Fallback xmlns="">
          <p:pic>
            <p:nvPicPr>
              <p:cNvPr id="17" name="Käsinkirjoitus 16">
                <a:extLst>
                  <a:ext uri="{FF2B5EF4-FFF2-40B4-BE49-F238E27FC236}">
                    <a16:creationId xmlns:a16="http://schemas.microsoft.com/office/drawing/2014/main" id="{0468C9BF-0F2F-1A89-00E9-9F2EEF89FC6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944966" y="2969331"/>
                <a:ext cx="43488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Ryhmä 19">
            <a:extLst>
              <a:ext uri="{FF2B5EF4-FFF2-40B4-BE49-F238E27FC236}">
                <a16:creationId xmlns:a16="http://schemas.microsoft.com/office/drawing/2014/main" id="{AD08FEBE-3EAF-7A04-1059-A629518942E5}"/>
              </a:ext>
            </a:extLst>
          </p:cNvPr>
          <p:cNvGrpSpPr/>
          <p:nvPr/>
        </p:nvGrpSpPr>
        <p:grpSpPr>
          <a:xfrm>
            <a:off x="9927686" y="3133851"/>
            <a:ext cx="370440" cy="36000"/>
            <a:chOff x="9927686" y="3133851"/>
            <a:chExt cx="370440" cy="36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8" name="Käsinkirjoitus 17">
                  <a:extLst>
                    <a:ext uri="{FF2B5EF4-FFF2-40B4-BE49-F238E27FC236}">
                      <a16:creationId xmlns:a16="http://schemas.microsoft.com/office/drawing/2014/main" id="{C5F06E17-1A0C-1029-4818-8C749EC9EFF4}"/>
                    </a:ext>
                  </a:extLst>
                </p14:cNvPr>
                <p14:cNvContentPartPr/>
                <p14:nvPr/>
              </p14:nvContentPartPr>
              <p14:xfrm>
                <a:off x="9927686" y="3139971"/>
                <a:ext cx="370440" cy="29880"/>
              </p14:xfrm>
            </p:contentPart>
          </mc:Choice>
          <mc:Fallback xmlns="">
            <p:pic>
              <p:nvPicPr>
                <p:cNvPr id="18" name="Käsinkirjoitus 17">
                  <a:extLst>
                    <a:ext uri="{FF2B5EF4-FFF2-40B4-BE49-F238E27FC236}">
                      <a16:creationId xmlns:a16="http://schemas.microsoft.com/office/drawing/2014/main" id="{C5F06E17-1A0C-1029-4818-8C749EC9EFF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918686" y="3131331"/>
                  <a:ext cx="38808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9" name="Käsinkirjoitus 18">
                  <a:extLst>
                    <a:ext uri="{FF2B5EF4-FFF2-40B4-BE49-F238E27FC236}">
                      <a16:creationId xmlns:a16="http://schemas.microsoft.com/office/drawing/2014/main" id="{B908DEFD-0602-2E9C-B1F6-0FFFCC8115A4}"/>
                    </a:ext>
                  </a:extLst>
                </p14:cNvPr>
                <p14:cNvContentPartPr/>
                <p14:nvPr/>
              </p14:nvContentPartPr>
              <p14:xfrm>
                <a:off x="9953966" y="3133851"/>
                <a:ext cx="330120" cy="10080"/>
              </p14:xfrm>
            </p:contentPart>
          </mc:Choice>
          <mc:Fallback xmlns="">
            <p:pic>
              <p:nvPicPr>
                <p:cNvPr id="19" name="Käsinkirjoitus 18">
                  <a:extLst>
                    <a:ext uri="{FF2B5EF4-FFF2-40B4-BE49-F238E27FC236}">
                      <a16:creationId xmlns:a16="http://schemas.microsoft.com/office/drawing/2014/main" id="{B908DEFD-0602-2E9C-B1F6-0FFFCC8115A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944966" y="3124851"/>
                  <a:ext cx="347760" cy="27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1" name="Käsinkirjoitus 20">
                <a:extLst>
                  <a:ext uri="{FF2B5EF4-FFF2-40B4-BE49-F238E27FC236}">
                    <a16:creationId xmlns:a16="http://schemas.microsoft.com/office/drawing/2014/main" id="{DDBCCAC6-74E6-659E-09D6-273F90A1850A}"/>
                  </a:ext>
                </a:extLst>
              </p14:cNvPr>
              <p14:cNvContentPartPr/>
              <p14:nvPr/>
            </p14:nvContentPartPr>
            <p14:xfrm>
              <a:off x="10014806" y="3294771"/>
              <a:ext cx="350640" cy="32400"/>
            </p14:xfrm>
          </p:contentPart>
        </mc:Choice>
        <mc:Fallback xmlns="">
          <p:pic>
            <p:nvPicPr>
              <p:cNvPr id="21" name="Käsinkirjoitus 20">
                <a:extLst>
                  <a:ext uri="{FF2B5EF4-FFF2-40B4-BE49-F238E27FC236}">
                    <a16:creationId xmlns:a16="http://schemas.microsoft.com/office/drawing/2014/main" id="{DDBCCAC6-74E6-659E-09D6-273F90A1850A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005806" y="3285771"/>
                <a:ext cx="368280" cy="5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3" name="Käsinkirjoitus 22">
                <a:extLst>
                  <a:ext uri="{FF2B5EF4-FFF2-40B4-BE49-F238E27FC236}">
                    <a16:creationId xmlns:a16="http://schemas.microsoft.com/office/drawing/2014/main" id="{73404C6A-3B9A-3B9E-18FA-85D00066F7BA}"/>
                  </a:ext>
                </a:extLst>
              </p14:cNvPr>
              <p14:cNvContentPartPr/>
              <p14:nvPr/>
            </p14:nvContentPartPr>
            <p14:xfrm>
              <a:off x="9962246" y="3291891"/>
              <a:ext cx="401040" cy="17640"/>
            </p14:xfrm>
          </p:contentPart>
        </mc:Choice>
        <mc:Fallback xmlns="">
          <p:pic>
            <p:nvPicPr>
              <p:cNvPr id="23" name="Käsinkirjoitus 22">
                <a:extLst>
                  <a:ext uri="{FF2B5EF4-FFF2-40B4-BE49-F238E27FC236}">
                    <a16:creationId xmlns:a16="http://schemas.microsoft.com/office/drawing/2014/main" id="{73404C6A-3B9A-3B9E-18FA-85D00066F7BA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953246" y="3282891"/>
                <a:ext cx="418680" cy="3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5" name="Käsinkirjoitus 24">
                <a:extLst>
                  <a:ext uri="{FF2B5EF4-FFF2-40B4-BE49-F238E27FC236}">
                    <a16:creationId xmlns:a16="http://schemas.microsoft.com/office/drawing/2014/main" id="{1A264859-C9E5-F9DC-1C76-4A28900CBA7A}"/>
                  </a:ext>
                </a:extLst>
              </p14:cNvPr>
              <p14:cNvContentPartPr/>
              <p14:nvPr/>
            </p14:nvContentPartPr>
            <p14:xfrm>
              <a:off x="9988526" y="4214571"/>
              <a:ext cx="253440" cy="720"/>
            </p14:xfrm>
          </p:contentPart>
        </mc:Choice>
        <mc:Fallback xmlns="">
          <p:pic>
            <p:nvPicPr>
              <p:cNvPr id="25" name="Käsinkirjoitus 24">
                <a:extLst>
                  <a:ext uri="{FF2B5EF4-FFF2-40B4-BE49-F238E27FC236}">
                    <a16:creationId xmlns:a16="http://schemas.microsoft.com/office/drawing/2014/main" id="{1A264859-C9E5-F9DC-1C76-4A28900CBA7A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9979526" y="4196571"/>
                <a:ext cx="27108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6" name="Käsinkirjoitus 25">
                <a:extLst>
                  <a:ext uri="{FF2B5EF4-FFF2-40B4-BE49-F238E27FC236}">
                    <a16:creationId xmlns:a16="http://schemas.microsoft.com/office/drawing/2014/main" id="{5DD30641-155D-D09D-FC8C-32A885EFA05B}"/>
                  </a:ext>
                </a:extLst>
              </p14:cNvPr>
              <p14:cNvContentPartPr/>
              <p14:nvPr/>
            </p14:nvContentPartPr>
            <p14:xfrm>
              <a:off x="9979886" y="4354251"/>
              <a:ext cx="321480" cy="360"/>
            </p14:xfrm>
          </p:contentPart>
        </mc:Choice>
        <mc:Fallback xmlns="">
          <p:pic>
            <p:nvPicPr>
              <p:cNvPr id="26" name="Käsinkirjoitus 25">
                <a:extLst>
                  <a:ext uri="{FF2B5EF4-FFF2-40B4-BE49-F238E27FC236}">
                    <a16:creationId xmlns:a16="http://schemas.microsoft.com/office/drawing/2014/main" id="{5DD30641-155D-D09D-FC8C-32A885EFA05B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9970886" y="4345251"/>
                <a:ext cx="33912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7" name="Käsinkirjoitus 26">
                <a:extLst>
                  <a:ext uri="{FF2B5EF4-FFF2-40B4-BE49-F238E27FC236}">
                    <a16:creationId xmlns:a16="http://schemas.microsoft.com/office/drawing/2014/main" id="{0536CCBC-B060-3CC5-98F0-669A01AC222A}"/>
                  </a:ext>
                </a:extLst>
              </p14:cNvPr>
              <p14:cNvContentPartPr/>
              <p14:nvPr/>
            </p14:nvContentPartPr>
            <p14:xfrm>
              <a:off x="9988526" y="4527411"/>
              <a:ext cx="356760" cy="9720"/>
            </p14:xfrm>
          </p:contentPart>
        </mc:Choice>
        <mc:Fallback xmlns="">
          <p:pic>
            <p:nvPicPr>
              <p:cNvPr id="27" name="Käsinkirjoitus 26">
                <a:extLst>
                  <a:ext uri="{FF2B5EF4-FFF2-40B4-BE49-F238E27FC236}">
                    <a16:creationId xmlns:a16="http://schemas.microsoft.com/office/drawing/2014/main" id="{0536CCBC-B060-3CC5-98F0-669A01AC222A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9979526" y="4518411"/>
                <a:ext cx="374400" cy="2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8" name="Käsinkirjoitus 27">
                <a:extLst>
                  <a:ext uri="{FF2B5EF4-FFF2-40B4-BE49-F238E27FC236}">
                    <a16:creationId xmlns:a16="http://schemas.microsoft.com/office/drawing/2014/main" id="{8BD9FDC0-6A9D-7843-73A1-BB397E3A8AF0}"/>
                  </a:ext>
                </a:extLst>
              </p14:cNvPr>
              <p14:cNvContentPartPr/>
              <p14:nvPr/>
            </p14:nvContentPartPr>
            <p14:xfrm>
              <a:off x="9997166" y="4685091"/>
              <a:ext cx="373680" cy="9720"/>
            </p14:xfrm>
          </p:contentPart>
        </mc:Choice>
        <mc:Fallback xmlns="">
          <p:pic>
            <p:nvPicPr>
              <p:cNvPr id="28" name="Käsinkirjoitus 27">
                <a:extLst>
                  <a:ext uri="{FF2B5EF4-FFF2-40B4-BE49-F238E27FC236}">
                    <a16:creationId xmlns:a16="http://schemas.microsoft.com/office/drawing/2014/main" id="{8BD9FDC0-6A9D-7843-73A1-BB397E3A8AF0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9988526" y="4676091"/>
                <a:ext cx="391320" cy="2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9" name="Käsinkirjoitus 28">
                <a:extLst>
                  <a:ext uri="{FF2B5EF4-FFF2-40B4-BE49-F238E27FC236}">
                    <a16:creationId xmlns:a16="http://schemas.microsoft.com/office/drawing/2014/main" id="{AD83E178-1505-4BCF-223B-608B9F547A01}"/>
                  </a:ext>
                </a:extLst>
              </p14:cNvPr>
              <p14:cNvContentPartPr/>
              <p14:nvPr/>
            </p14:nvContentPartPr>
            <p14:xfrm>
              <a:off x="9943781" y="4377077"/>
              <a:ext cx="329040" cy="3240"/>
            </p14:xfrm>
          </p:contentPart>
        </mc:Choice>
        <mc:Fallback xmlns="">
          <p:pic>
            <p:nvPicPr>
              <p:cNvPr id="29" name="Käsinkirjoitus 28">
                <a:extLst>
                  <a:ext uri="{FF2B5EF4-FFF2-40B4-BE49-F238E27FC236}">
                    <a16:creationId xmlns:a16="http://schemas.microsoft.com/office/drawing/2014/main" id="{AD83E178-1505-4BCF-223B-608B9F547A01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9934781" y="4368437"/>
                <a:ext cx="346680" cy="2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31" name="Käsinkirjoitus 30">
                <a:extLst>
                  <a:ext uri="{FF2B5EF4-FFF2-40B4-BE49-F238E27FC236}">
                    <a16:creationId xmlns:a16="http://schemas.microsoft.com/office/drawing/2014/main" id="{0863A30A-C7A0-A061-C429-095D42F9EF0D}"/>
                  </a:ext>
                </a:extLst>
              </p14:cNvPr>
              <p14:cNvContentPartPr/>
              <p14:nvPr/>
            </p14:nvContentPartPr>
            <p14:xfrm>
              <a:off x="9969701" y="4195637"/>
              <a:ext cx="324720" cy="360"/>
            </p14:xfrm>
          </p:contentPart>
        </mc:Choice>
        <mc:Fallback xmlns="">
          <p:pic>
            <p:nvPicPr>
              <p:cNvPr id="31" name="Käsinkirjoitus 30">
                <a:extLst>
                  <a:ext uri="{FF2B5EF4-FFF2-40B4-BE49-F238E27FC236}">
                    <a16:creationId xmlns:a16="http://schemas.microsoft.com/office/drawing/2014/main" id="{0863A30A-C7A0-A061-C429-095D42F9EF0D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9960701" y="4186637"/>
                <a:ext cx="34236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8" name="Ryhmä 37">
            <a:extLst>
              <a:ext uri="{FF2B5EF4-FFF2-40B4-BE49-F238E27FC236}">
                <a16:creationId xmlns:a16="http://schemas.microsoft.com/office/drawing/2014/main" id="{6B9C5476-6E1F-0144-892C-B9476DE2573C}"/>
              </a:ext>
            </a:extLst>
          </p:cNvPr>
          <p:cNvGrpSpPr/>
          <p:nvPr/>
        </p:nvGrpSpPr>
        <p:grpSpPr>
          <a:xfrm>
            <a:off x="9991661" y="4512797"/>
            <a:ext cx="338760" cy="22680"/>
            <a:chOff x="9991661" y="4512797"/>
            <a:chExt cx="338760" cy="22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3" name="Käsinkirjoitus 32">
                  <a:extLst>
                    <a:ext uri="{FF2B5EF4-FFF2-40B4-BE49-F238E27FC236}">
                      <a16:creationId xmlns:a16="http://schemas.microsoft.com/office/drawing/2014/main" id="{1ACB3697-F606-5B69-65DA-3CC7ADDB77BC}"/>
                    </a:ext>
                  </a:extLst>
                </p14:cNvPr>
                <p14:cNvContentPartPr/>
                <p14:nvPr/>
              </p14:nvContentPartPr>
              <p14:xfrm>
                <a:off x="9999941" y="4527557"/>
                <a:ext cx="309240" cy="7920"/>
              </p14:xfrm>
            </p:contentPart>
          </mc:Choice>
          <mc:Fallback xmlns="">
            <p:pic>
              <p:nvPicPr>
                <p:cNvPr id="33" name="Käsinkirjoitus 32">
                  <a:extLst>
                    <a:ext uri="{FF2B5EF4-FFF2-40B4-BE49-F238E27FC236}">
                      <a16:creationId xmlns:a16="http://schemas.microsoft.com/office/drawing/2014/main" id="{1ACB3697-F606-5B69-65DA-3CC7ADDB77BC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9991301" y="4518917"/>
                  <a:ext cx="3268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4" name="Käsinkirjoitus 33">
                  <a:extLst>
                    <a:ext uri="{FF2B5EF4-FFF2-40B4-BE49-F238E27FC236}">
                      <a16:creationId xmlns:a16="http://schemas.microsoft.com/office/drawing/2014/main" id="{04C9FB9F-FBED-9465-EB9E-B0E131FA59EB}"/>
                    </a:ext>
                  </a:extLst>
                </p14:cNvPr>
                <p14:cNvContentPartPr/>
                <p14:nvPr/>
              </p14:nvContentPartPr>
              <p14:xfrm>
                <a:off x="9991661" y="4512797"/>
                <a:ext cx="338760" cy="12240"/>
              </p14:xfrm>
            </p:contentPart>
          </mc:Choice>
          <mc:Fallback xmlns="">
            <p:pic>
              <p:nvPicPr>
                <p:cNvPr id="34" name="Käsinkirjoitus 33">
                  <a:extLst>
                    <a:ext uri="{FF2B5EF4-FFF2-40B4-BE49-F238E27FC236}">
                      <a16:creationId xmlns:a16="http://schemas.microsoft.com/office/drawing/2014/main" id="{04C9FB9F-FBED-9465-EB9E-B0E131FA59EB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9983021" y="4504157"/>
                  <a:ext cx="356400" cy="29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6" name="Käsinkirjoitus 35">
                <a:extLst>
                  <a:ext uri="{FF2B5EF4-FFF2-40B4-BE49-F238E27FC236}">
                    <a16:creationId xmlns:a16="http://schemas.microsoft.com/office/drawing/2014/main" id="{CAAD9406-B403-BA07-ABB2-9C0339827918}"/>
                  </a:ext>
                </a:extLst>
              </p14:cNvPr>
              <p14:cNvContentPartPr/>
              <p14:nvPr/>
            </p14:nvContentPartPr>
            <p14:xfrm>
              <a:off x="9976901" y="4682357"/>
              <a:ext cx="391680" cy="360"/>
            </p14:xfrm>
          </p:contentPart>
        </mc:Choice>
        <mc:Fallback xmlns="">
          <p:pic>
            <p:nvPicPr>
              <p:cNvPr id="36" name="Käsinkirjoitus 35">
                <a:extLst>
                  <a:ext uri="{FF2B5EF4-FFF2-40B4-BE49-F238E27FC236}">
                    <a16:creationId xmlns:a16="http://schemas.microsoft.com/office/drawing/2014/main" id="{CAAD9406-B403-BA07-ABB2-9C0339827918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9967901" y="4673357"/>
                <a:ext cx="40932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7" name="Käsinkirjoitus 36">
                <a:extLst>
                  <a:ext uri="{FF2B5EF4-FFF2-40B4-BE49-F238E27FC236}">
                    <a16:creationId xmlns:a16="http://schemas.microsoft.com/office/drawing/2014/main" id="{04771F9B-82E5-FEFF-8E5C-4600C3B7EE44}"/>
                  </a:ext>
                </a:extLst>
              </p14:cNvPr>
              <p14:cNvContentPartPr/>
              <p14:nvPr/>
            </p14:nvContentPartPr>
            <p14:xfrm>
              <a:off x="9984461" y="4696397"/>
              <a:ext cx="353520" cy="23760"/>
            </p14:xfrm>
          </p:contentPart>
        </mc:Choice>
        <mc:Fallback xmlns="">
          <p:pic>
            <p:nvPicPr>
              <p:cNvPr id="37" name="Käsinkirjoitus 36">
                <a:extLst>
                  <a:ext uri="{FF2B5EF4-FFF2-40B4-BE49-F238E27FC236}">
                    <a16:creationId xmlns:a16="http://schemas.microsoft.com/office/drawing/2014/main" id="{04771F9B-82E5-FEFF-8E5C-4600C3B7EE44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9975821" y="4687397"/>
                <a:ext cx="371160" cy="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40" name="Käsinkirjoitus 39">
                <a:extLst>
                  <a:ext uri="{FF2B5EF4-FFF2-40B4-BE49-F238E27FC236}">
                    <a16:creationId xmlns:a16="http://schemas.microsoft.com/office/drawing/2014/main" id="{62305358-0802-A697-38D3-5B5E487FEB66}"/>
                  </a:ext>
                </a:extLst>
              </p14:cNvPr>
              <p14:cNvContentPartPr/>
              <p14:nvPr/>
            </p14:nvContentPartPr>
            <p14:xfrm>
              <a:off x="9976901" y="2956877"/>
              <a:ext cx="369360" cy="15120"/>
            </p14:xfrm>
          </p:contentPart>
        </mc:Choice>
        <mc:Fallback xmlns="">
          <p:pic>
            <p:nvPicPr>
              <p:cNvPr id="40" name="Käsinkirjoitus 39">
                <a:extLst>
                  <a:ext uri="{FF2B5EF4-FFF2-40B4-BE49-F238E27FC236}">
                    <a16:creationId xmlns:a16="http://schemas.microsoft.com/office/drawing/2014/main" id="{62305358-0802-A697-38D3-5B5E487FEB66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9967901" y="2947877"/>
                <a:ext cx="387000" cy="3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42" name="Käsinkirjoitus 41">
                <a:extLst>
                  <a:ext uri="{FF2B5EF4-FFF2-40B4-BE49-F238E27FC236}">
                    <a16:creationId xmlns:a16="http://schemas.microsoft.com/office/drawing/2014/main" id="{D19937FE-E0B7-AA6D-0851-FF888197E3C5}"/>
                  </a:ext>
                </a:extLst>
              </p14:cNvPr>
              <p14:cNvContentPartPr/>
              <p14:nvPr/>
            </p14:nvContentPartPr>
            <p14:xfrm>
              <a:off x="4874261" y="5493797"/>
              <a:ext cx="376560" cy="720"/>
            </p14:xfrm>
          </p:contentPart>
        </mc:Choice>
        <mc:Fallback xmlns="">
          <p:pic>
            <p:nvPicPr>
              <p:cNvPr id="42" name="Käsinkirjoitus 41">
                <a:extLst>
                  <a:ext uri="{FF2B5EF4-FFF2-40B4-BE49-F238E27FC236}">
                    <a16:creationId xmlns:a16="http://schemas.microsoft.com/office/drawing/2014/main" id="{D19937FE-E0B7-AA6D-0851-FF888197E3C5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4865261" y="5475797"/>
                <a:ext cx="3942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43" name="Käsinkirjoitus 42">
                <a:extLst>
                  <a:ext uri="{FF2B5EF4-FFF2-40B4-BE49-F238E27FC236}">
                    <a16:creationId xmlns:a16="http://schemas.microsoft.com/office/drawing/2014/main" id="{7E4B8EDA-EB61-DA8D-1AD6-37A558792B6A}"/>
                  </a:ext>
                </a:extLst>
              </p14:cNvPr>
              <p14:cNvContentPartPr/>
              <p14:nvPr/>
            </p14:nvContentPartPr>
            <p14:xfrm>
              <a:off x="4874261" y="5464277"/>
              <a:ext cx="375840" cy="360"/>
            </p14:xfrm>
          </p:contentPart>
        </mc:Choice>
        <mc:Fallback xmlns="">
          <p:pic>
            <p:nvPicPr>
              <p:cNvPr id="43" name="Käsinkirjoitus 42">
                <a:extLst>
                  <a:ext uri="{FF2B5EF4-FFF2-40B4-BE49-F238E27FC236}">
                    <a16:creationId xmlns:a16="http://schemas.microsoft.com/office/drawing/2014/main" id="{7E4B8EDA-EB61-DA8D-1AD6-37A558792B6A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4865261" y="5455277"/>
                <a:ext cx="39348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872599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79F2E209-968B-9CC3-F0F5-87BBF5A91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001" y="956059"/>
            <a:ext cx="10521956" cy="616887"/>
          </a:xfrm>
        </p:spPr>
        <p:txBody>
          <a:bodyPr/>
          <a:lstStyle/>
          <a:p>
            <a:r>
              <a:rPr lang="fi-FI" dirty="0"/>
              <a:t>Valmis hakemus odottaa hyväksyntää Päämajalta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2040C540-3F06-298F-52C3-6D0331CC1AB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rcRect t="6478" b="6464"/>
          <a:stretch/>
        </p:blipFill>
        <p:spPr>
          <a:xfrm>
            <a:off x="1706881" y="2194560"/>
            <a:ext cx="7734300" cy="3788230"/>
          </a:xfrm>
        </p:spPr>
      </p:pic>
      <p:sp>
        <p:nvSpPr>
          <p:cNvPr id="7" name="Ellipsi 6">
            <a:extLst>
              <a:ext uri="{FF2B5EF4-FFF2-40B4-BE49-F238E27FC236}">
                <a16:creationId xmlns:a16="http://schemas.microsoft.com/office/drawing/2014/main" id="{376E0F43-D1DC-5AD3-E721-ECEFD6292694}"/>
              </a:ext>
            </a:extLst>
          </p:cNvPr>
          <p:cNvSpPr/>
          <p:nvPr/>
        </p:nvSpPr>
        <p:spPr>
          <a:xfrm>
            <a:off x="7341326" y="3204754"/>
            <a:ext cx="1532708" cy="60089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Nuoli: Oikea 7">
            <a:extLst>
              <a:ext uri="{FF2B5EF4-FFF2-40B4-BE49-F238E27FC236}">
                <a16:creationId xmlns:a16="http://schemas.microsoft.com/office/drawing/2014/main" id="{74FF417C-9DB5-C707-2BFD-D321262F44D7}"/>
              </a:ext>
            </a:extLst>
          </p:cNvPr>
          <p:cNvSpPr/>
          <p:nvPr/>
        </p:nvSpPr>
        <p:spPr>
          <a:xfrm rot="10800000">
            <a:off x="9163052" y="3329940"/>
            <a:ext cx="1123406" cy="350519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Miinusmerkki 17">
            <a:extLst>
              <a:ext uri="{FF2B5EF4-FFF2-40B4-BE49-F238E27FC236}">
                <a16:creationId xmlns:a16="http://schemas.microsoft.com/office/drawing/2014/main" id="{1939D32B-C7F3-319A-562D-564880FCD853}"/>
              </a:ext>
            </a:extLst>
          </p:cNvPr>
          <p:cNvSpPr/>
          <p:nvPr/>
        </p:nvSpPr>
        <p:spPr>
          <a:xfrm>
            <a:off x="2117824" y="5289498"/>
            <a:ext cx="775501" cy="16278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Miinusmerkki 18">
            <a:extLst>
              <a:ext uri="{FF2B5EF4-FFF2-40B4-BE49-F238E27FC236}">
                <a16:creationId xmlns:a16="http://schemas.microsoft.com/office/drawing/2014/main" id="{C261DBC0-7751-4A1B-046A-3220685C13D4}"/>
              </a:ext>
            </a:extLst>
          </p:cNvPr>
          <p:cNvSpPr/>
          <p:nvPr/>
        </p:nvSpPr>
        <p:spPr>
          <a:xfrm>
            <a:off x="2117822" y="5523289"/>
            <a:ext cx="775501" cy="16278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Miinusmerkki 19">
            <a:extLst>
              <a:ext uri="{FF2B5EF4-FFF2-40B4-BE49-F238E27FC236}">
                <a16:creationId xmlns:a16="http://schemas.microsoft.com/office/drawing/2014/main" id="{835F6547-8DE7-45AB-9F22-09EAF48C7B84}"/>
              </a:ext>
            </a:extLst>
          </p:cNvPr>
          <p:cNvSpPr/>
          <p:nvPr/>
        </p:nvSpPr>
        <p:spPr>
          <a:xfrm>
            <a:off x="2117823" y="5042935"/>
            <a:ext cx="775501" cy="16278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97777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AC624-35FC-1895-3F3E-39CEA2CD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9ABB0188-706A-961E-5FF1-649FBC96E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Lomakkeet ja ilmoitukset; LIITÄNNÄISKLUBI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9F890D9F-851F-1BAF-E60A-E63C4F7420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791" y="2680368"/>
            <a:ext cx="6028882" cy="4595697"/>
          </a:xfrm>
        </p:spPr>
        <p:txBody>
          <a:bodyPr>
            <a:normAutofit/>
          </a:bodyPr>
          <a:lstStyle/>
          <a:p>
            <a:pPr marL="457200" indent="-457200" algn="l">
              <a:buAutoNum type="arabicPeriod"/>
            </a:pPr>
            <a:r>
              <a:rPr lang="fi-FI" b="1" dirty="0"/>
              <a:t>KV-järjestölle (LCI)</a:t>
            </a:r>
          </a:p>
          <a:p>
            <a:pPr marL="0" indent="0" algn="l">
              <a:buNone/>
            </a:pPr>
            <a:endParaRPr lang="fi-FI" dirty="0"/>
          </a:p>
          <a:p>
            <a:pPr marL="0" indent="0" algn="l">
              <a:buNone/>
            </a:pPr>
            <a:r>
              <a:rPr lang="fi-FI" u="sng" dirty="0"/>
              <a:t>Liitännäisklubi</a:t>
            </a:r>
          </a:p>
          <a:p>
            <a:r>
              <a:rPr lang="fi-FI" dirty="0" err="1"/>
              <a:t>LionPortal</a:t>
            </a:r>
            <a:r>
              <a:rPr lang="fi-FI" dirty="0"/>
              <a:t> – kummiklubin presidentti/sihteeri tai lomake CB-1.fi </a:t>
            </a:r>
            <a:r>
              <a:rPr lang="fi-FI" u="sng" dirty="0"/>
              <a:t>eurafrican@lionsclubs.org</a:t>
            </a:r>
          </a:p>
          <a:p>
            <a:pPr marL="0" indent="0">
              <a:buNone/>
            </a:pPr>
            <a:endParaRPr lang="fi-FI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dirty="0"/>
          </a:p>
          <a:p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EBC6BF9A-AFF1-68DD-2F3A-5C32D36D5B14}"/>
              </a:ext>
            </a:extLst>
          </p:cNvPr>
          <p:cNvSpPr txBox="1"/>
          <p:nvPr/>
        </p:nvSpPr>
        <p:spPr>
          <a:xfrm>
            <a:off x="6066009" y="2680368"/>
            <a:ext cx="5968900" cy="2252924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2. </a:t>
            </a: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Lions-liittoon</a:t>
            </a: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Kotimainen perustamisilmoitus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i-FI" sz="2400" dirty="0">
                <a:solidFill>
                  <a:srgbClr val="00338D"/>
                </a:solidFill>
                <a:latin typeface="Arial" panose="020B0604020202020204"/>
              </a:rPr>
              <a:t>Lista jäsenistä</a:t>
            </a: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algn="l"/>
            <a:endParaRPr lang="fi-FI" sz="5400" kern="0" dirty="0">
              <a:solidFill>
                <a:srgbClr val="EBB700"/>
              </a:solidFill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E72AC857-8D92-F9EF-2D97-543AC576013F}"/>
              </a:ext>
            </a:extLst>
          </p:cNvPr>
          <p:cNvSpPr txBox="1"/>
          <p:nvPr/>
        </p:nvSpPr>
        <p:spPr>
          <a:xfrm>
            <a:off x="6280673" y="5161652"/>
            <a:ext cx="4305300" cy="707886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l"/>
            <a:r>
              <a:rPr lang="fi-FI" sz="2000" kern="0" dirty="0">
                <a:solidFill>
                  <a:srgbClr val="FF0000"/>
                </a:solidFill>
              </a:rPr>
              <a:t>Ei PRH-ilmoitusta, koska osa olemassa olevaa klubia = yhdistystä </a:t>
            </a:r>
          </a:p>
        </p:txBody>
      </p:sp>
    </p:spTree>
    <p:extLst>
      <p:ext uri="{BB962C8B-B14F-4D97-AF65-F5344CB8AC3E}">
        <p14:creationId xmlns:p14="http://schemas.microsoft.com/office/powerpoint/2010/main" val="3491892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89B22-8184-B171-6A29-363B8B996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FC593ECD-5AAB-0FAF-7707-AEEF2CA12B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8506" y="1999622"/>
            <a:ext cx="6373942" cy="2502039"/>
          </a:xfrm>
        </p:spPr>
        <p:txBody>
          <a:bodyPr>
            <a:normAutofit/>
          </a:bodyPr>
          <a:lstStyle/>
          <a:p>
            <a:r>
              <a:rPr lang="fi-FI" sz="3800" dirty="0"/>
              <a:t>Valmisteleva suunnittelukokous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907906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DC73FC-CA7F-42A1-2C4A-FE7F89365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3200"/>
              </a:lnSpc>
              <a:spcAft>
                <a:spcPts val="1200"/>
              </a:spcAft>
            </a:pPr>
            <a:r>
              <a:rPr lang="fi-FI" sz="3200" b="1" dirty="0">
                <a:latin typeface="Arial" charset="0"/>
                <a:ea typeface="Arial" charset="0"/>
                <a:cs typeface="Arial" charset="0"/>
              </a:rPr>
              <a:t>Liitännäisklubi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2C067F7-32D1-97FB-E48F-587E2D03CA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ts val="3200"/>
              </a:lnSpc>
              <a:buClr>
                <a:schemeClr val="tx2"/>
              </a:buClr>
            </a:pPr>
            <a:r>
              <a:rPr lang="fi-FI" sz="2400" dirty="0">
                <a:latin typeface="Arial" charset="0"/>
                <a:ea typeface="Arial" charset="0"/>
                <a:cs typeface="Arial" charset="0"/>
              </a:rPr>
              <a:t>On olemassa olevan ”pääklubin” osa</a:t>
            </a:r>
          </a:p>
          <a:p>
            <a:pPr>
              <a:lnSpc>
                <a:spcPts val="3200"/>
              </a:lnSpc>
              <a:buClr>
                <a:schemeClr val="tx2"/>
              </a:buClr>
            </a:pPr>
            <a:r>
              <a:rPr lang="fi-FI" sz="2400" dirty="0">
                <a:latin typeface="Arial" charset="0"/>
                <a:ea typeface="Arial" charset="0"/>
                <a:cs typeface="Arial" charset="0"/>
              </a:rPr>
              <a:t>Perustaminen vaatii vähintään viisi uutta tai olemassa olevaa jäsentä </a:t>
            </a:r>
          </a:p>
          <a:p>
            <a:pPr>
              <a:lnSpc>
                <a:spcPts val="3200"/>
              </a:lnSpc>
              <a:buClr>
                <a:schemeClr val="tx2"/>
              </a:buClr>
            </a:pPr>
            <a:r>
              <a:rPr lang="fi-FI" sz="2400" dirty="0">
                <a:latin typeface="Arial" charset="0"/>
                <a:ea typeface="Arial" charset="0"/>
                <a:cs typeface="Arial" charset="0"/>
              </a:rPr>
              <a:t>Pitää omat kokouksensa</a:t>
            </a:r>
          </a:p>
          <a:p>
            <a:pPr>
              <a:lnSpc>
                <a:spcPts val="3200"/>
              </a:lnSpc>
              <a:buClr>
                <a:schemeClr val="tx2"/>
              </a:buClr>
            </a:pPr>
            <a:r>
              <a:rPr lang="fi-FI" sz="2400" dirty="0">
                <a:latin typeface="Arial" charset="0"/>
                <a:ea typeface="Arial" charset="0"/>
                <a:cs typeface="Arial" charset="0"/>
              </a:rPr>
              <a:t>Mahdollistaa palvelun laajentamisen uusille alueille</a:t>
            </a:r>
          </a:p>
          <a:p>
            <a:pPr>
              <a:lnSpc>
                <a:spcPts val="3200"/>
              </a:lnSpc>
              <a:buClr>
                <a:schemeClr val="tx2"/>
              </a:buClr>
            </a:pPr>
            <a:r>
              <a:rPr lang="fi-FI" sz="2400" dirty="0">
                <a:latin typeface="Arial" charset="0"/>
                <a:ea typeface="Arial" charset="0"/>
                <a:cs typeface="Arial" charset="0"/>
              </a:rPr>
              <a:t>Mahdollistaa jäsenten tarpeisiin vastaamisen</a:t>
            </a:r>
          </a:p>
          <a:p>
            <a:pPr>
              <a:lnSpc>
                <a:spcPts val="3200"/>
              </a:lnSpc>
              <a:buClr>
                <a:schemeClr val="tx2"/>
              </a:buClr>
            </a:pPr>
            <a:r>
              <a:rPr lang="fi-FI" sz="2400" dirty="0">
                <a:latin typeface="Arial" charset="0"/>
                <a:ea typeface="Arial" charset="0"/>
                <a:cs typeface="Arial" charset="0"/>
              </a:rPr>
              <a:t>Auttaa hyödyntämään ja monipuolistamaan klubin jäsenyyttä</a:t>
            </a:r>
          </a:p>
          <a:p>
            <a:pPr>
              <a:lnSpc>
                <a:spcPts val="3200"/>
              </a:lnSpc>
              <a:buClr>
                <a:schemeClr val="tx2"/>
              </a:buClr>
            </a:pPr>
            <a:r>
              <a:rPr lang="fi-FI" u="sng" dirty="0">
                <a:latin typeface="Arial" charset="0"/>
                <a:cs typeface="Arial" charset="0"/>
              </a:rPr>
              <a:t>Laatii omat toimintamallit</a:t>
            </a:r>
            <a:r>
              <a:rPr lang="fi-FI" dirty="0">
                <a:latin typeface="Arial" charset="0"/>
                <a:cs typeface="Arial" charset="0"/>
              </a:rPr>
              <a:t>, mutta mukailee pääklubin sääntöjä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351612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69B3D-A24B-6685-9B1A-A0A0C08C5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69419576-E462-06B3-994D-D842DE8CA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Lomakkeet ja ilmoitukset; UUDELLEEN HERÄTETTY KLUBI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A53B8AC-9C57-EC81-53CA-C03304A745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791" y="2729741"/>
            <a:ext cx="6028882" cy="4595697"/>
          </a:xfrm>
        </p:spPr>
        <p:txBody>
          <a:bodyPr>
            <a:normAutofit/>
          </a:bodyPr>
          <a:lstStyle/>
          <a:p>
            <a:pPr marL="457200" indent="-457200" algn="l">
              <a:buAutoNum type="arabicPeriod"/>
            </a:pPr>
            <a:r>
              <a:rPr lang="fi-FI" b="1" dirty="0"/>
              <a:t>KV-järjestölle (LCI)</a:t>
            </a:r>
          </a:p>
          <a:p>
            <a:pPr marL="0" indent="0" algn="l">
              <a:buNone/>
            </a:pPr>
            <a:endParaRPr lang="fi-FI" dirty="0"/>
          </a:p>
          <a:p>
            <a:pPr marL="0" indent="0" algn="l">
              <a:buNone/>
            </a:pPr>
            <a:r>
              <a:rPr lang="fi-FI" u="sng" dirty="0"/>
              <a:t>Uudelleen herätetty klubi</a:t>
            </a:r>
          </a:p>
          <a:p>
            <a:r>
              <a:rPr lang="fi-FI" dirty="0"/>
              <a:t>Lomake DA-970.fi eurafrican@lionsclubs.org</a:t>
            </a:r>
          </a:p>
          <a:p>
            <a:r>
              <a:rPr lang="fi-FI" dirty="0"/>
              <a:t>Lomake DA-980.fi nimenvaihdos</a:t>
            </a:r>
          </a:p>
          <a:p>
            <a:r>
              <a:rPr lang="fi-FI" dirty="0"/>
              <a:t>Allekirjoitus DG, 1VDG ja lohkopuheenjohtaja</a:t>
            </a:r>
          </a:p>
          <a:p>
            <a:pPr marL="342900" indent="-342900"/>
            <a:endParaRPr lang="fi-FI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dirty="0"/>
          </a:p>
          <a:p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64B724BE-4B36-464E-5D3D-31978165B893}"/>
              </a:ext>
            </a:extLst>
          </p:cNvPr>
          <p:cNvSpPr txBox="1"/>
          <p:nvPr/>
        </p:nvSpPr>
        <p:spPr>
          <a:xfrm>
            <a:off x="6096001" y="1835523"/>
            <a:ext cx="5968900" cy="5937010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2. </a:t>
            </a: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Lions-liittoon</a:t>
            </a: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Kotimainen perustamisilmoitus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i-FI" sz="2400" dirty="0">
                <a:solidFill>
                  <a:srgbClr val="00338D"/>
                </a:solidFill>
                <a:latin typeface="Arial" panose="020B0604020202020204"/>
              </a:rPr>
              <a:t>Lista jäsenistä</a:t>
            </a: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3. </a:t>
            </a: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3"/>
              </a:rPr>
              <a:t>Yhdistyksen perustamisilmoitus </a:t>
            </a: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Patentti- ja rekisterihallitukseen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Jos vanha klubi on </a:t>
            </a:r>
            <a:r>
              <a:rPr lang="fi-FI" sz="2400" dirty="0">
                <a:solidFill>
                  <a:srgbClr val="00338D"/>
                </a:solidFill>
                <a:latin typeface="Arial" panose="020B0604020202020204"/>
              </a:rPr>
              <a:t>jo ehditty lopettaa </a:t>
            </a:r>
            <a:r>
              <a:rPr lang="fi-FI" sz="2400" dirty="0" err="1">
                <a:solidFill>
                  <a:srgbClr val="00338D"/>
                </a:solidFill>
                <a:latin typeface="Arial" panose="020B0604020202020204"/>
              </a:rPr>
              <a:t>PRH:sta</a:t>
            </a:r>
            <a:r>
              <a:rPr lang="fi-FI" sz="2400" dirty="0">
                <a:solidFill>
                  <a:srgbClr val="00338D"/>
                </a:solidFill>
                <a:latin typeface="Arial" panose="020B0604020202020204"/>
              </a:rPr>
              <a:t>. Muuten tietojen päivitys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Perustamiskirja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Ennakkotarkastetut säännöt</a:t>
            </a:r>
            <a:endParaRPr lang="fi-FI" sz="2400" dirty="0">
              <a:solidFill>
                <a:srgbClr val="00338D"/>
              </a:solidFill>
              <a:latin typeface="Arial" panose="020B0604020202020204"/>
            </a:endParaRPr>
          </a:p>
          <a:p>
            <a:pPr lvl="1">
              <a:lnSpc>
                <a:spcPct val="90000"/>
              </a:lnSpc>
              <a:defRPr/>
            </a:pPr>
            <a:r>
              <a:rPr lang="fi-FI" dirty="0">
                <a:solidFill>
                  <a:srgbClr val="00338D"/>
                </a:solidFill>
                <a:latin typeface="Arial" panose="020B0604020202020204"/>
              </a:rPr>
              <a:t>	</a:t>
            </a:r>
            <a:r>
              <a:rPr kumimoji="0" lang="fi-FI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(Klubin mallisäännöt, PRH:n diaarinumero  	2020/524040Y)</a:t>
            </a: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Ilmoitettavien henkilöiden tiedot</a:t>
            </a:r>
          </a:p>
          <a:p>
            <a:pPr algn="l"/>
            <a:endParaRPr lang="fi-FI" sz="5400" kern="0" dirty="0">
              <a:solidFill>
                <a:srgbClr val="EBB7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5036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616EEB-85CB-66EA-B1DD-DB5554353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Tietosuoja-asiaa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39F99A8-36B2-E542-93AB-5C4FD52873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fontAlgn="base"/>
            <a:r>
              <a:rPr lang="fi-FI" dirty="0">
                <a:effectLst/>
              </a:rPr>
              <a:t>Klubin sihteeri </a:t>
            </a:r>
            <a:r>
              <a:rPr lang="fi-FI" dirty="0"/>
              <a:t>vie </a:t>
            </a:r>
            <a:r>
              <a:rPr lang="fi-FI" dirty="0">
                <a:effectLst/>
              </a:rPr>
              <a:t>jäsenten tiedot </a:t>
            </a:r>
            <a:r>
              <a:rPr lang="fi-FI" dirty="0" err="1">
                <a:effectLst/>
              </a:rPr>
              <a:t>LionPortaliin</a:t>
            </a:r>
            <a:r>
              <a:rPr lang="fi-FI" dirty="0">
                <a:effectLst/>
              </a:rPr>
              <a:t> ja tiedot päivittyvät automaattisesti kotimaiseen jäsenrekisteriin</a:t>
            </a:r>
            <a:r>
              <a:rPr lang="fi-FI" dirty="0"/>
              <a:t>.</a:t>
            </a:r>
          </a:p>
          <a:p>
            <a:pPr fontAlgn="base"/>
            <a:r>
              <a:rPr lang="fi-FI" dirty="0"/>
              <a:t>S</a:t>
            </a:r>
            <a:r>
              <a:rPr lang="fi-FI" dirty="0">
                <a:effectLst/>
              </a:rPr>
              <a:t>ihteeri tulostaa </a:t>
            </a:r>
            <a:r>
              <a:rPr lang="fi-FI" dirty="0"/>
              <a:t>kotimaisesta jäsenrekisteristä </a:t>
            </a:r>
            <a:r>
              <a:rPr lang="fi-FI" dirty="0">
                <a:effectLst/>
              </a:rPr>
              <a:t>jokaisen jäsenen kohdalta tietosuojalomakkeen hyväksyttäväksi.</a:t>
            </a:r>
          </a:p>
          <a:p>
            <a:pPr fontAlgn="base"/>
            <a:r>
              <a:rPr lang="fi-FI" dirty="0"/>
              <a:t>Jäsen</a:t>
            </a:r>
            <a:r>
              <a:rPr lang="fi-FI" dirty="0">
                <a:effectLst/>
              </a:rPr>
              <a:t> voi mm. rajata tietojensa näkymistä rekisterissä </a:t>
            </a:r>
          </a:p>
          <a:p>
            <a:pPr fontAlgn="base"/>
            <a:r>
              <a:rPr lang="fi-FI" dirty="0" err="1"/>
              <a:t>Huom</a:t>
            </a:r>
            <a:r>
              <a:rPr lang="fi-FI" dirty="0"/>
              <a:t>! </a:t>
            </a:r>
            <a:r>
              <a:rPr lang="fi-FI" dirty="0">
                <a:effectLst/>
              </a:rPr>
              <a:t>Sähköpostiosoite on varsin tarpeellinen </a:t>
            </a:r>
            <a:r>
              <a:rPr lang="fi-FI" dirty="0"/>
              <a:t>tieto rekisterissä</a:t>
            </a:r>
            <a:r>
              <a:rPr lang="fi-FI" dirty="0">
                <a:effectLst/>
              </a:rPr>
              <a:t>, vaikkei sitä vaadita </a:t>
            </a:r>
            <a:r>
              <a:rPr lang="fi-FI" dirty="0" err="1">
                <a:effectLst/>
              </a:rPr>
              <a:t>Lion</a:t>
            </a:r>
            <a:r>
              <a:rPr lang="fi-FI" dirty="0">
                <a:effectLst/>
              </a:rPr>
              <a:t> </a:t>
            </a:r>
            <a:r>
              <a:rPr lang="fi-FI" dirty="0" err="1">
                <a:effectLst/>
              </a:rPr>
              <a:t>Portalissa</a:t>
            </a:r>
            <a:r>
              <a:rPr lang="fi-FI" dirty="0"/>
              <a:t> pakollisena.</a:t>
            </a:r>
            <a:endParaRPr lang="fi-FI" dirty="0">
              <a:effectLst/>
            </a:endParaRPr>
          </a:p>
          <a:p>
            <a:pPr fontAlgn="base"/>
            <a:r>
              <a:rPr lang="fi-FI" dirty="0"/>
              <a:t>Allekirjoitetun l</a:t>
            </a:r>
            <a:r>
              <a:rPr lang="fi-FI" dirty="0">
                <a:effectLst/>
              </a:rPr>
              <a:t>omakkeen perusteella klubin sihteeri tekee mahdolliset estomerkinnät kotimaiseen rekisteriin.</a:t>
            </a:r>
          </a:p>
          <a:p>
            <a:pPr fontAlgn="base"/>
            <a:r>
              <a:rPr lang="fi-FI" dirty="0" err="1">
                <a:effectLst/>
              </a:rPr>
              <a:t>LionPortalissa</a:t>
            </a:r>
            <a:r>
              <a:rPr lang="fi-FI" dirty="0">
                <a:effectLst/>
              </a:rPr>
              <a:t> tietojen näkyvyys on rajattu kunkin käyttäjän tehtävän mukaisiin oletettuihin tarpeisiin.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313590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67E66-1893-7C89-AC41-6E951A6FE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4A7D19C-743E-4AD8-5B80-808F79AFE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Uuden klubin ARS-starttiapuraha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44CE9E8-F036-1C08-AB64-B4F4A9B5FF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fontAlgn="base"/>
            <a:r>
              <a:rPr lang="fi-FI" i="1" dirty="0">
                <a:ea typeface="Arial"/>
                <a:cs typeface="Arial"/>
                <a:sym typeface="Arial"/>
              </a:rPr>
              <a:t>Säätiö myöntää </a:t>
            </a:r>
            <a:r>
              <a:rPr lang="fi-FI" i="1" dirty="0"/>
              <a:t>hakemuksesta uudelle 1.1.2026</a:t>
            </a:r>
            <a:r>
              <a:rPr lang="fi-FI" i="1" dirty="0">
                <a:ea typeface="Arial"/>
                <a:cs typeface="Arial"/>
                <a:sym typeface="Arial"/>
              </a:rPr>
              <a:t> jälkeen yhdistysrekisteriin hyväksytylle klubille toiminnan käynnistämiseen ns. starttiapurahaa. Klubi tekee hakemuksen säätiön asiamiehelle. Apuraha on enintään 1 000 euroa. Apuraha myönnetään vain yhden kerran. Klubi tekee säätiölle selvityksen apurahan käytöstä.</a:t>
            </a:r>
          </a:p>
          <a:p>
            <a:pPr fontAlgn="base"/>
            <a:r>
              <a:rPr lang="fi-FI" i="1" dirty="0">
                <a:ea typeface="Arial"/>
                <a:cs typeface="Arial"/>
                <a:sym typeface="Arial"/>
              </a:rPr>
              <a:t>Myönnetty starttiapuraha maksetaan 2 erässä, 50% hyväksytyn </a:t>
            </a:r>
            <a:r>
              <a:rPr lang="fi-FI" i="1" dirty="0"/>
              <a:t>päätöksen jälkeen</a:t>
            </a:r>
            <a:r>
              <a:rPr lang="fi-FI" i="1" dirty="0">
                <a:ea typeface="Arial"/>
                <a:cs typeface="Arial"/>
                <a:sym typeface="Arial"/>
              </a:rPr>
              <a:t> ja loppuosa, kun klubi on tehnyt rahan käyttämisestä tarvittavan loppuselvityksen.</a:t>
            </a:r>
            <a:endParaRPr lang="fi-FI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fontAlgn="base"/>
            <a:r>
              <a:rPr lang="fi-FI" i="1" dirty="0">
                <a:ea typeface="Arial"/>
                <a:cs typeface="Arial"/>
                <a:sym typeface="Arial"/>
              </a:rPr>
              <a:t>Starttiapuraha ei aiheuta klubille karenssia uuteen normaaliin apurahaan</a:t>
            </a:r>
            <a:endParaRPr lang="fi-FI" dirty="0"/>
          </a:p>
        </p:txBody>
      </p:sp>
      <p:pic>
        <p:nvPicPr>
          <p:cNvPr id="4" name="Google Shape;263;p8" descr="Ritari-Transp.tif">
            <a:extLst>
              <a:ext uri="{FF2B5EF4-FFF2-40B4-BE49-F238E27FC236}">
                <a16:creationId xmlns:a16="http://schemas.microsoft.com/office/drawing/2014/main" id="{23984183-69F8-1D94-498D-2E5790005A6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42721" y="168183"/>
            <a:ext cx="1023961" cy="10340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24048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ruutu 4">
            <a:extLst>
              <a:ext uri="{FF2B5EF4-FFF2-40B4-BE49-F238E27FC236}">
                <a16:creationId xmlns:a16="http://schemas.microsoft.com/office/drawing/2014/main" id="{15388AA3-D34A-4C6D-B634-DDD3186C7B1B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BulletedText"/>
                  </p202:designTagLst>
                </p202:designPr>
              </p:ext>
            </p:extLst>
          </p:nvPr>
        </p:nvSpPr>
        <p:spPr>
          <a:xfrm>
            <a:off x="1158848" y="2645655"/>
            <a:ext cx="9870660" cy="37550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300"/>
              </a:spcAft>
            </a:pPr>
            <a:endParaRPr lang="fi-FI" sz="2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CD48700-337D-A2E1-78D0-665478DB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767" y="1206711"/>
            <a:ext cx="11050821" cy="143894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fi-FI" dirty="0"/>
              <a:t>Ei kun toimimaan!</a:t>
            </a:r>
            <a:br>
              <a:rPr lang="fi-FI" dirty="0"/>
            </a:br>
            <a:endParaRPr lang="fi-FI" b="1" kern="1200" dirty="0">
              <a:latin typeface="+mj-lt"/>
              <a:ea typeface="+mj-ea"/>
              <a:cs typeface="+mj-cs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03D8A65-82B5-682D-A6B0-D75AEC0D8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983" y="2606111"/>
            <a:ext cx="1828799" cy="1873623"/>
          </a:xfrm>
          <a:prstGeom prst="rect">
            <a:avLst/>
          </a:prstGeom>
        </p:spPr>
      </p:pic>
      <p:pic>
        <p:nvPicPr>
          <p:cNvPr id="7" name="Picture 1" descr="A green sticker with white text&#10;&#10;AI-generated content may be incorrect.">
            <a:extLst>
              <a:ext uri="{FF2B5EF4-FFF2-40B4-BE49-F238E27FC236}">
                <a16:creationId xmlns:a16="http://schemas.microsoft.com/office/drawing/2014/main" id="{47BAD96E-92F7-360F-6E9E-6F9E13018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2524" y="4084599"/>
            <a:ext cx="1778933" cy="1716741"/>
          </a:xfrm>
          <a:prstGeom prst="rect">
            <a:avLst/>
          </a:prstGeom>
        </p:spPr>
      </p:pic>
      <p:pic>
        <p:nvPicPr>
          <p:cNvPr id="8" name="Picture 6" descr="A yellow sticker with blue text&#10;&#10;AI-generated content may be incorrect.">
            <a:extLst>
              <a:ext uri="{FF2B5EF4-FFF2-40B4-BE49-F238E27FC236}">
                <a16:creationId xmlns:a16="http://schemas.microsoft.com/office/drawing/2014/main" id="{7CD1C990-F386-D58A-D392-28ED0CD3E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1457" y="4914114"/>
            <a:ext cx="1747557" cy="177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382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FEBED-B4B9-AF63-84F6-5EC926004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574FF7AD-2634-07ED-70D1-BCE0380A8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Valmisteleva suunnittelukokous </a:t>
            </a:r>
            <a:r>
              <a:rPr lang="fi-FI" sz="2400" b="0" dirty="0"/>
              <a:t>(ennen perustamiskokousta)</a:t>
            </a:r>
            <a:endParaRPr lang="fi-FI" b="0" dirty="0"/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FD67659E-7397-D233-56FB-7DA1CAFD8D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471" y="1993807"/>
            <a:ext cx="10740769" cy="4759007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fi-FI" dirty="0"/>
          </a:p>
          <a:p>
            <a:pPr marL="342900" indent="-342900"/>
            <a:r>
              <a:rPr lang="fi-FI" dirty="0" err="1">
                <a:solidFill>
                  <a:srgbClr val="00338D"/>
                </a:solidFill>
              </a:rPr>
              <a:t>Opaslionien</a:t>
            </a:r>
            <a:r>
              <a:rPr lang="fi-FI" dirty="0">
                <a:solidFill>
                  <a:srgbClr val="00338D"/>
                </a:solidFill>
              </a:rPr>
              <a:t> ja kummiklubin esittely </a:t>
            </a:r>
          </a:p>
          <a:p>
            <a:pPr marL="342900" indent="-342900"/>
            <a:endParaRPr lang="fi-FI" dirty="0">
              <a:solidFill>
                <a:srgbClr val="00338D"/>
              </a:solidFill>
            </a:endParaRPr>
          </a:p>
          <a:p>
            <a:pPr marL="342900" indent="-342900"/>
            <a:r>
              <a:rPr lang="fi-FI" dirty="0">
                <a:solidFill>
                  <a:srgbClr val="00338D"/>
                </a:solidFill>
              </a:rPr>
              <a:t>Mietitään palveluprojektit, joita klubi voisi hyödyntää</a:t>
            </a:r>
            <a:endParaRPr lang="fi-FI" dirty="0"/>
          </a:p>
          <a:p>
            <a:pPr marL="0" indent="0" algn="l">
              <a:buNone/>
            </a:pPr>
            <a:endParaRPr lang="fi-FI" dirty="0"/>
          </a:p>
          <a:p>
            <a:pPr marL="342900" indent="-342900"/>
            <a:r>
              <a:rPr lang="fi-FI" sz="2400" dirty="0">
                <a:solidFill>
                  <a:srgbClr val="00338D"/>
                </a:solidFill>
              </a:rPr>
              <a:t>Ehdotus t</a:t>
            </a:r>
            <a:r>
              <a:rPr kumimoji="0" lang="fi-FI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ea typeface="+mn-ea"/>
                <a:cs typeface="+mn-cs"/>
              </a:rPr>
              <a:t>oimintasuunnitelma</a:t>
            </a:r>
            <a:r>
              <a:rPr lang="fi-FI" sz="2400" dirty="0" err="1">
                <a:solidFill>
                  <a:srgbClr val="00338D"/>
                </a:solidFill>
              </a:rPr>
              <a:t>sta</a:t>
            </a:r>
            <a:r>
              <a:rPr lang="fi-FI" sz="2400" dirty="0">
                <a:solidFill>
                  <a:srgbClr val="00338D"/>
                </a:solidFill>
              </a:rPr>
              <a:t> </a:t>
            </a: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ea typeface="+mn-ea"/>
                <a:cs typeface="+mn-cs"/>
              </a:rPr>
              <a:t>1. kaudelle </a:t>
            </a:r>
          </a:p>
          <a:p>
            <a:pPr marL="0" indent="0" algn="l">
              <a:buNone/>
            </a:pPr>
            <a:endParaRPr lang="fi-FI" dirty="0">
              <a:solidFill>
                <a:srgbClr val="FF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dirty="0"/>
              <a:t>Ehdotus jäsenmaksuista </a:t>
            </a:r>
          </a:p>
          <a:p>
            <a:pPr marL="0" indent="0" algn="l">
              <a:buNone/>
            </a:pPr>
            <a:endParaRPr lang="fi-FI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dirty="0"/>
              <a:t>Ehdotus talousarviosta 1. vuodelle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dirty="0"/>
              <a:t>Pankkitilin avaaminen ja käyttöoikeudet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dirty="0"/>
              <a:t>Ehdotus klubin nimestä</a:t>
            </a:r>
          </a:p>
          <a:p>
            <a:pPr marL="0" indent="0" algn="l">
              <a:buNone/>
            </a:pPr>
            <a:endParaRPr lang="fi-FI" dirty="0"/>
          </a:p>
          <a:p>
            <a:pPr marL="342900" indent="-342900"/>
            <a:endParaRPr lang="fi-FI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39878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99A27D-17F4-135E-907F-D395ACA94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Valmisteleva suunnittelukokous </a:t>
            </a:r>
            <a:r>
              <a:rPr lang="fi-FI" sz="2400" b="0" dirty="0"/>
              <a:t>(ennen perustamiskokousta)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B8BE470-7349-F271-FDC2-62C90C55F6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0319" y="2043277"/>
            <a:ext cx="10444896" cy="4121150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lnSpc>
                <a:spcPct val="100000"/>
              </a:lnSpc>
            </a:pPr>
            <a:r>
              <a:rPr lang="fi-FI" dirty="0"/>
              <a:t>Ehdotus klubin hallituksen jäsenistä ja muista rooleista</a:t>
            </a:r>
          </a:p>
          <a:p>
            <a:pPr marL="1014413" lvl="2" indent="-342900">
              <a:lnSpc>
                <a:spcPct val="100000"/>
              </a:lnSpc>
            </a:pPr>
            <a:r>
              <a:rPr lang="fi-FI" dirty="0"/>
              <a:t>Klubin hallituksessa oltava vähintään 5 henkilöä (presidentti, varapresidentti, rahastonhoitaja, sihteeri ja yksi muu jäsen)</a:t>
            </a:r>
          </a:p>
          <a:p>
            <a:pPr marL="1014413" lvl="2" indent="-342900">
              <a:lnSpc>
                <a:spcPct val="100000"/>
              </a:lnSpc>
            </a:pPr>
            <a:r>
              <a:rPr lang="fi-FI" dirty="0"/>
              <a:t>Muita mahdollisia rooleja: jäsenjohtaja, viestintävastaava, palvelujohtaja</a:t>
            </a:r>
          </a:p>
          <a:p>
            <a:pPr marL="1014413" lvl="2" indent="-342900">
              <a:lnSpc>
                <a:spcPct val="100000"/>
              </a:lnSpc>
            </a:pPr>
            <a:r>
              <a:rPr lang="fi-FI" dirty="0"/>
              <a:t>Toiminnantarkastajat</a:t>
            </a:r>
          </a:p>
          <a:p>
            <a:pPr marL="671513" lvl="2" indent="0">
              <a:lnSpc>
                <a:spcPct val="100000"/>
              </a:lnSpc>
              <a:buNone/>
            </a:pPr>
            <a:endParaRPr lang="fi-FI" dirty="0"/>
          </a:p>
          <a:p>
            <a:pPr marL="342900" indent="-342900"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Klubin sääntöehdotuksen laatiminen </a:t>
            </a: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3"/>
              </a:rPr>
              <a:t>mallisääntöjen</a:t>
            </a: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pohjalta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ea typeface="+mn-ea"/>
                <a:cs typeface="+mn-cs"/>
              </a:rPr>
              <a:t>Laaditaan kutsu ja </a:t>
            </a:r>
            <a:r>
              <a:rPr lang="fi-FI" sz="2400" dirty="0">
                <a:solidFill>
                  <a:srgbClr val="00338D"/>
                </a:solidFill>
              </a:rPr>
              <a:t>esityslista</a:t>
            </a: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fi-FI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ea typeface="+mn-ea"/>
                <a:cs typeface="+mn-cs"/>
              </a:rPr>
              <a:t>perustamis</a:t>
            </a:r>
            <a:r>
              <a:rPr lang="fi-FI" sz="2400" dirty="0">
                <a:solidFill>
                  <a:srgbClr val="00338D"/>
                </a:solidFill>
              </a:rPr>
              <a:t>- ja </a:t>
            </a: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ea typeface="+mn-ea"/>
                <a:cs typeface="+mn-cs"/>
              </a:rPr>
              <a:t>vuosikokoukseen 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ea typeface="+mn-ea"/>
                <a:cs typeface="+mn-cs"/>
              </a:rPr>
              <a:t>Sovitaan perustamiskokouksen kokousvirkailijat: puheenjohtaja, sihteeri, pöytäkirjan tarkastajat ja ääntenlaskijat.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400" dirty="0">
                <a:solidFill>
                  <a:srgbClr val="00338D"/>
                </a:solidFill>
              </a:rPr>
              <a:t>Täytetään lista perustajajäsenistä</a:t>
            </a:r>
            <a:endParaRPr lang="fi-FI" sz="5400" kern="0" dirty="0">
              <a:solidFill>
                <a:srgbClr val="EBB7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61129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22C1A8-0E3D-B398-7975-4DB76B04E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>
                <a:solidFill>
                  <a:srgbClr val="00338D"/>
                </a:solidFill>
              </a:rPr>
              <a:t>Klubin p</a:t>
            </a:r>
            <a:r>
              <a:rPr lang="fi-FI" sz="3200" dirty="0">
                <a:solidFill>
                  <a:srgbClr val="00338D"/>
                </a:solidFill>
              </a:rPr>
              <a:t>alveluprojektien valitseminen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CDDEB99-28BD-9BC6-BE8D-43EF659B0A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25908" y="2231007"/>
            <a:ext cx="6601031" cy="4121150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338D"/>
                </a:solidFill>
              </a:rPr>
              <a:t>Valitkaa projekteja, jotka vastaavat paikkakunnan tarpeisiin.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338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338D"/>
                </a:solidFill>
              </a:rPr>
              <a:t>Yhteistyö paikallisten toimijoiden ja muiden </a:t>
            </a:r>
            <a:r>
              <a:rPr lang="fi-FI" dirty="0" err="1">
                <a:solidFill>
                  <a:srgbClr val="00338D"/>
                </a:solidFill>
              </a:rPr>
              <a:t>lionsklubien</a:t>
            </a:r>
            <a:r>
              <a:rPr lang="fi-FI" dirty="0">
                <a:solidFill>
                  <a:srgbClr val="00338D"/>
                </a:solidFill>
              </a:rPr>
              <a:t> kanssa.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338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338D"/>
                </a:solidFill>
              </a:rPr>
              <a:t>Valitkaa jokin </a:t>
            </a:r>
            <a:r>
              <a:rPr lang="fi-FI" dirty="0" err="1">
                <a:solidFill>
                  <a:srgbClr val="00338D"/>
                </a:solidFill>
              </a:rPr>
              <a:t>LCI:n</a:t>
            </a:r>
            <a:r>
              <a:rPr lang="fi-FI" dirty="0">
                <a:solidFill>
                  <a:srgbClr val="00338D"/>
                </a:solidFill>
              </a:rPr>
              <a:t> maailmanlaajuisista avustuskohteista erääksi jatkuvaksi projektiksi.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338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338D"/>
                </a:solidFill>
              </a:rPr>
              <a:t>Mainostakaa palveluprojektianne paikkakunnalla hyödyntämällä paikallisia tiedotusvälineitä.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338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338D"/>
                </a:solidFill>
              </a:rPr>
              <a:t>Olkaa luovia ja ajatelkaa monesta näkökulmasta.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338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338D"/>
                </a:solidFill>
              </a:rPr>
              <a:t>Tehkää projekteista sopivia perheille.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338D"/>
              </a:solidFill>
            </a:endParaRPr>
          </a:p>
          <a:p>
            <a:endParaRPr lang="fi-FI" dirty="0"/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33695E40-AFD4-64DA-841A-37AEE7FD4200}"/>
              </a:ext>
            </a:extLst>
          </p:cNvPr>
          <p:cNvGrpSpPr/>
          <p:nvPr/>
        </p:nvGrpSpPr>
        <p:grpSpPr>
          <a:xfrm>
            <a:off x="127051" y="1916718"/>
            <a:ext cx="2514644" cy="1116000"/>
            <a:chOff x="1038022" y="3305273"/>
            <a:chExt cx="2514644" cy="1116000"/>
          </a:xfrm>
        </p:grpSpPr>
        <p:pic>
          <p:nvPicPr>
            <p:cNvPr id="5" name="Picture 10">
              <a:extLst>
                <a:ext uri="{FF2B5EF4-FFF2-40B4-BE49-F238E27FC236}">
                  <a16:creationId xmlns:a16="http://schemas.microsoft.com/office/drawing/2014/main" id="{61F0743D-E9F8-75A6-7E8F-4F9A165252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8022" y="3305273"/>
              <a:ext cx="1116000" cy="111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kstiruutu 5">
              <a:extLst>
                <a:ext uri="{FF2B5EF4-FFF2-40B4-BE49-F238E27FC236}">
                  <a16:creationId xmlns:a16="http://schemas.microsoft.com/office/drawing/2014/main" id="{6DFF79D0-24A0-D805-8A1C-93F78E2343FD}"/>
                </a:ext>
              </a:extLst>
            </p:cNvPr>
            <p:cNvSpPr txBox="1"/>
            <p:nvPr/>
          </p:nvSpPr>
          <p:spPr>
            <a:xfrm>
              <a:off x="1964180" y="3740605"/>
              <a:ext cx="158848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Näkökyky</a:t>
              </a:r>
            </a:p>
          </p:txBody>
        </p:sp>
      </p:grpSp>
      <p:grpSp>
        <p:nvGrpSpPr>
          <p:cNvPr id="7" name="Ryhmä 6">
            <a:extLst>
              <a:ext uri="{FF2B5EF4-FFF2-40B4-BE49-F238E27FC236}">
                <a16:creationId xmlns:a16="http://schemas.microsoft.com/office/drawing/2014/main" id="{F9C009A7-522E-B2DB-C5E6-D493ACD1C0DE}"/>
              </a:ext>
            </a:extLst>
          </p:cNvPr>
          <p:cNvGrpSpPr/>
          <p:nvPr/>
        </p:nvGrpSpPr>
        <p:grpSpPr>
          <a:xfrm>
            <a:off x="2360281" y="3733582"/>
            <a:ext cx="2096786" cy="1116000"/>
            <a:chOff x="1690605" y="5400633"/>
            <a:chExt cx="2096786" cy="1116000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32EC2123-2476-F2AA-0AA0-F26470EEF7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0605" y="5400633"/>
              <a:ext cx="1116000" cy="111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kstiruutu 8">
              <a:extLst>
                <a:ext uri="{FF2B5EF4-FFF2-40B4-BE49-F238E27FC236}">
                  <a16:creationId xmlns:a16="http://schemas.microsoft.com/office/drawing/2014/main" id="{F4A0FE5F-BBE3-7F34-D17A-F299534905DE}"/>
                </a:ext>
              </a:extLst>
            </p:cNvPr>
            <p:cNvSpPr txBox="1"/>
            <p:nvPr/>
          </p:nvSpPr>
          <p:spPr>
            <a:xfrm>
              <a:off x="2671390" y="5773967"/>
              <a:ext cx="11160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Diabetes</a:t>
              </a:r>
            </a:p>
          </p:txBody>
        </p:sp>
      </p:grpSp>
      <p:grpSp>
        <p:nvGrpSpPr>
          <p:cNvPr id="10" name="Ryhmä 9">
            <a:extLst>
              <a:ext uri="{FF2B5EF4-FFF2-40B4-BE49-F238E27FC236}">
                <a16:creationId xmlns:a16="http://schemas.microsoft.com/office/drawing/2014/main" id="{C51550B4-4CD5-75C2-9FB4-BC8614F4EEFB}"/>
              </a:ext>
            </a:extLst>
          </p:cNvPr>
          <p:cNvGrpSpPr/>
          <p:nvPr/>
        </p:nvGrpSpPr>
        <p:grpSpPr>
          <a:xfrm>
            <a:off x="2360281" y="1926448"/>
            <a:ext cx="2564039" cy="1116000"/>
            <a:chOff x="7822927" y="3046950"/>
            <a:chExt cx="2564039" cy="1116000"/>
          </a:xfrm>
        </p:grpSpPr>
        <p:pic>
          <p:nvPicPr>
            <p:cNvPr id="11" name="Picture 16">
              <a:extLst>
                <a:ext uri="{FF2B5EF4-FFF2-40B4-BE49-F238E27FC236}">
                  <a16:creationId xmlns:a16="http://schemas.microsoft.com/office/drawing/2014/main" id="{8F156271-C9AE-B31C-B5B8-013DF23961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2927" y="3046950"/>
              <a:ext cx="1116000" cy="111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kstiruutu 11">
              <a:extLst>
                <a:ext uri="{FF2B5EF4-FFF2-40B4-BE49-F238E27FC236}">
                  <a16:creationId xmlns:a16="http://schemas.microsoft.com/office/drawing/2014/main" id="{31CFB5EE-3F61-67EF-CEC6-09A51BE3741B}"/>
                </a:ext>
              </a:extLst>
            </p:cNvPr>
            <p:cNvSpPr txBox="1"/>
            <p:nvPr/>
          </p:nvSpPr>
          <p:spPr>
            <a:xfrm>
              <a:off x="8798480" y="3465615"/>
              <a:ext cx="158848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Nuoriso</a:t>
              </a:r>
            </a:p>
          </p:txBody>
        </p:sp>
      </p:grpSp>
      <p:grpSp>
        <p:nvGrpSpPr>
          <p:cNvPr id="13" name="Ryhmä 12">
            <a:extLst>
              <a:ext uri="{FF2B5EF4-FFF2-40B4-BE49-F238E27FC236}">
                <a16:creationId xmlns:a16="http://schemas.microsoft.com/office/drawing/2014/main" id="{745276FE-4C09-53C7-9963-263864A8E8C0}"/>
              </a:ext>
            </a:extLst>
          </p:cNvPr>
          <p:cNvGrpSpPr/>
          <p:nvPr/>
        </p:nvGrpSpPr>
        <p:grpSpPr>
          <a:xfrm>
            <a:off x="51324" y="3779268"/>
            <a:ext cx="2763185" cy="1116000"/>
            <a:chOff x="3944622" y="4165731"/>
            <a:chExt cx="2819258" cy="1116000"/>
          </a:xfrm>
        </p:grpSpPr>
        <p:pic>
          <p:nvPicPr>
            <p:cNvPr id="14" name="Picture 6">
              <a:extLst>
                <a:ext uri="{FF2B5EF4-FFF2-40B4-BE49-F238E27FC236}">
                  <a16:creationId xmlns:a16="http://schemas.microsoft.com/office/drawing/2014/main" id="{D6D0A3F6-9E37-228E-E0CF-D90CD07806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4622" y="4165731"/>
              <a:ext cx="1116000" cy="111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kstiruutu 14">
              <a:extLst>
                <a:ext uri="{FF2B5EF4-FFF2-40B4-BE49-F238E27FC236}">
                  <a16:creationId xmlns:a16="http://schemas.microsoft.com/office/drawing/2014/main" id="{011063CB-CB68-415D-3A33-CD37125A0A02}"/>
                </a:ext>
              </a:extLst>
            </p:cNvPr>
            <p:cNvSpPr txBox="1"/>
            <p:nvPr/>
          </p:nvSpPr>
          <p:spPr>
            <a:xfrm>
              <a:off x="4925844" y="4539065"/>
              <a:ext cx="183803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Ympäristö</a:t>
              </a:r>
            </a:p>
          </p:txBody>
        </p:sp>
      </p:grp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FC65695D-16FA-DB7C-A052-BC2FA80FD482}"/>
              </a:ext>
            </a:extLst>
          </p:cNvPr>
          <p:cNvGrpSpPr/>
          <p:nvPr/>
        </p:nvGrpSpPr>
        <p:grpSpPr>
          <a:xfrm>
            <a:off x="846281" y="2804877"/>
            <a:ext cx="3436009" cy="1163766"/>
            <a:chOff x="7036932" y="4166297"/>
            <a:chExt cx="3350034" cy="1116000"/>
          </a:xfrm>
        </p:grpSpPr>
        <p:pic>
          <p:nvPicPr>
            <p:cNvPr id="17" name="Picture 14">
              <a:extLst>
                <a:ext uri="{FF2B5EF4-FFF2-40B4-BE49-F238E27FC236}">
                  <a16:creationId xmlns:a16="http://schemas.microsoft.com/office/drawing/2014/main" id="{54D3D6AA-E055-75C7-DC22-0CF203C0AB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6932" y="4166297"/>
              <a:ext cx="1116000" cy="111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kstiruutu 17">
              <a:extLst>
                <a:ext uri="{FF2B5EF4-FFF2-40B4-BE49-F238E27FC236}">
                  <a16:creationId xmlns:a16="http://schemas.microsoft.com/office/drawing/2014/main" id="{B77E8A90-4EFD-6295-9A93-1239901D0530}"/>
                </a:ext>
              </a:extLst>
            </p:cNvPr>
            <p:cNvSpPr txBox="1"/>
            <p:nvPr/>
          </p:nvSpPr>
          <p:spPr>
            <a:xfrm>
              <a:off x="8068639" y="4575599"/>
              <a:ext cx="231832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Humanitäärinen apu</a:t>
              </a:r>
            </a:p>
          </p:txBody>
        </p:sp>
      </p:grpSp>
      <p:grpSp>
        <p:nvGrpSpPr>
          <p:cNvPr id="19" name="Ryhmä 18">
            <a:extLst>
              <a:ext uri="{FF2B5EF4-FFF2-40B4-BE49-F238E27FC236}">
                <a16:creationId xmlns:a16="http://schemas.microsoft.com/office/drawing/2014/main" id="{09300188-36F6-C0B7-3271-726900819667}"/>
              </a:ext>
            </a:extLst>
          </p:cNvPr>
          <p:cNvGrpSpPr/>
          <p:nvPr/>
        </p:nvGrpSpPr>
        <p:grpSpPr>
          <a:xfrm>
            <a:off x="0" y="5385346"/>
            <a:ext cx="4209660" cy="1368531"/>
            <a:chOff x="7822927" y="5149637"/>
            <a:chExt cx="3725030" cy="1116000"/>
          </a:xfrm>
        </p:grpSpPr>
        <p:pic>
          <p:nvPicPr>
            <p:cNvPr id="20" name="Picture 8">
              <a:extLst>
                <a:ext uri="{FF2B5EF4-FFF2-40B4-BE49-F238E27FC236}">
                  <a16:creationId xmlns:a16="http://schemas.microsoft.com/office/drawing/2014/main" id="{5C74A650-87E7-B7A0-0F35-D8F3676DFD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2927" y="5149637"/>
              <a:ext cx="1116000" cy="111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kstiruutu 20">
              <a:extLst>
                <a:ext uri="{FF2B5EF4-FFF2-40B4-BE49-F238E27FC236}">
                  <a16:creationId xmlns:a16="http://schemas.microsoft.com/office/drawing/2014/main" id="{A4FABB6B-B26D-21AB-E562-49253C772341}"/>
                </a:ext>
              </a:extLst>
            </p:cNvPr>
            <p:cNvSpPr txBox="1"/>
            <p:nvPr/>
          </p:nvSpPr>
          <p:spPr>
            <a:xfrm>
              <a:off x="8959445" y="5468400"/>
              <a:ext cx="25885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Nälän helpottaminen</a:t>
              </a:r>
            </a:p>
          </p:txBody>
        </p:sp>
      </p:grpSp>
      <p:grpSp>
        <p:nvGrpSpPr>
          <p:cNvPr id="22" name="Ryhmä 21">
            <a:extLst>
              <a:ext uri="{FF2B5EF4-FFF2-40B4-BE49-F238E27FC236}">
                <a16:creationId xmlns:a16="http://schemas.microsoft.com/office/drawing/2014/main" id="{29128A61-794D-20E0-596A-E3715DC7828C}"/>
              </a:ext>
            </a:extLst>
          </p:cNvPr>
          <p:cNvGrpSpPr/>
          <p:nvPr/>
        </p:nvGrpSpPr>
        <p:grpSpPr>
          <a:xfrm>
            <a:off x="1516663" y="4614553"/>
            <a:ext cx="3092310" cy="1116000"/>
            <a:chOff x="106243" y="4386931"/>
            <a:chExt cx="3092310" cy="1116000"/>
          </a:xfrm>
        </p:grpSpPr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3C7B8BFF-1343-AD8B-A573-FFA3D624BA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243" y="4386931"/>
              <a:ext cx="1116000" cy="111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kstiruutu 23">
              <a:extLst>
                <a:ext uri="{FF2B5EF4-FFF2-40B4-BE49-F238E27FC236}">
                  <a16:creationId xmlns:a16="http://schemas.microsoft.com/office/drawing/2014/main" id="{82CCE3AA-D846-93F3-8EF4-21040320B6E8}"/>
                </a:ext>
              </a:extLst>
            </p:cNvPr>
            <p:cNvSpPr txBox="1">
              <a:spLocks/>
            </p:cNvSpPr>
            <p:nvPr/>
          </p:nvSpPr>
          <p:spPr>
            <a:xfrm>
              <a:off x="1095589" y="4777436"/>
              <a:ext cx="210296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Lapsuusiän syöpä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6568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FA044C-7494-7A2D-03FE-2E33EF2C0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Toimintasuunnitelma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0DE33A0-FC78-A030-C241-EF2A1D184A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0318" y="2043277"/>
            <a:ext cx="11628437" cy="4469490"/>
          </a:xfrm>
        </p:spPr>
        <p:txBody>
          <a:bodyPr>
            <a:normAutofit/>
          </a:bodyPr>
          <a:lstStyle/>
          <a:p>
            <a:r>
              <a:rPr lang="fi-FI" dirty="0"/>
              <a:t>Klubitapaaminen on hyvä järjestää kerran kuukaudessa</a:t>
            </a:r>
          </a:p>
          <a:p>
            <a:r>
              <a:rPr lang="fi-FI" dirty="0"/>
              <a:t>Hallituksen kokous ennen klubitapaamista</a:t>
            </a:r>
          </a:p>
          <a:p>
            <a:r>
              <a:rPr lang="fi-FI" dirty="0"/>
              <a:t>Vuosikokous pidetään lokakuussa ja vaalikokous huhtikuussa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Toimintakauden aikana on hyvä järjestää yksi isompi varainkeruuaktiviteetti</a:t>
            </a:r>
          </a:p>
          <a:p>
            <a:r>
              <a:rPr lang="fi-FI" dirty="0"/>
              <a:t>Klubi voi kutsua muita klubeja vierailulle klubi-iltoihin tai tapahtumiin</a:t>
            </a:r>
          </a:p>
          <a:p>
            <a:r>
              <a:rPr lang="fi-FI" dirty="0"/>
              <a:t>Jäsenistön määrää lisätään tarkoituksenmukaisesti = jäsensuunnitelma</a:t>
            </a:r>
          </a:p>
          <a:p>
            <a:r>
              <a:rPr lang="fi-FI" dirty="0"/>
              <a:t>Klubin toiminnasta tiedotetaan aktiivisesti sisäisesti ja ulkoisesti (Muista LION-lehti)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Klubi hankkii varoja hallintotilille jäsenmaksuilla tai esim. talkootyöllä.</a:t>
            </a:r>
          </a:p>
          <a:p>
            <a:r>
              <a:rPr lang="fi-FI" dirty="0"/>
              <a:t>On hyvä tehdä suunnitelma kauden säännöllisistä avustuksista ja menoista kassavirtalaskelmalla, jotta ei olla ihan nollilla uuden kauden alkaessa. </a:t>
            </a:r>
          </a:p>
        </p:txBody>
      </p:sp>
    </p:spTree>
    <p:extLst>
      <p:ext uri="{BB962C8B-B14F-4D97-AF65-F5344CB8AC3E}">
        <p14:creationId xmlns:p14="http://schemas.microsoft.com/office/powerpoint/2010/main" val="260586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6D10F-BB41-2F83-6185-AC66F776F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22948F9-13F2-EADE-664A-FA2A4D43B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Uusi klubi - esimerkki vuosikellosta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8A9E3C5-699C-165A-F51E-40B2466B00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graphicFrame>
        <p:nvGraphicFramePr>
          <p:cNvPr id="4" name="Kaaviokuva 3">
            <a:extLst>
              <a:ext uri="{FF2B5EF4-FFF2-40B4-BE49-F238E27FC236}">
                <a16:creationId xmlns:a16="http://schemas.microsoft.com/office/drawing/2014/main" id="{272152A8-1C26-CDCF-47CE-5056C4ECFC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7398659"/>
              </p:ext>
            </p:extLst>
          </p:nvPr>
        </p:nvGraphicFramePr>
        <p:xfrm>
          <a:off x="-882762" y="1247606"/>
          <a:ext cx="10811953" cy="5406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kstiruutu 4">
            <a:extLst>
              <a:ext uri="{FF2B5EF4-FFF2-40B4-BE49-F238E27FC236}">
                <a16:creationId xmlns:a16="http://schemas.microsoft.com/office/drawing/2014/main" id="{1559EEE1-BBF6-5A47-2029-779E7EA56897}"/>
              </a:ext>
            </a:extLst>
          </p:cNvPr>
          <p:cNvSpPr txBox="1"/>
          <p:nvPr/>
        </p:nvSpPr>
        <p:spPr>
          <a:xfrm>
            <a:off x="3370574" y="3333050"/>
            <a:ext cx="2725426" cy="769441"/>
          </a:xfrm>
          <a:prstGeom prst="rect">
            <a:avLst/>
          </a:prstGeom>
        </p:spPr>
        <p:txBody>
          <a:bodyPr wrap="none" rtlCol="0" anchor="ctr">
            <a:spAutoFit/>
          </a:bodyPr>
          <a:lstStyle/>
          <a:p>
            <a:pPr algn="l"/>
            <a:r>
              <a:rPr lang="fi-FI" sz="4400" kern="0" dirty="0">
                <a:solidFill>
                  <a:schemeClr val="tx2"/>
                </a:solidFill>
              </a:rPr>
              <a:t>Syyskausi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D4756809-7492-1AC0-DEC5-627A91E0F2BA}"/>
              </a:ext>
            </a:extLst>
          </p:cNvPr>
          <p:cNvSpPr txBox="1"/>
          <p:nvPr/>
        </p:nvSpPr>
        <p:spPr>
          <a:xfrm>
            <a:off x="5804452" y="1155400"/>
            <a:ext cx="2257349" cy="338554"/>
          </a:xfrm>
          <a:prstGeom prst="rect">
            <a:avLst/>
          </a:prstGeom>
        </p:spPr>
        <p:txBody>
          <a:bodyPr wrap="none" rtlCol="0" anchor="ctr">
            <a:spAutoFit/>
          </a:bodyPr>
          <a:lstStyle/>
          <a:p>
            <a:pPr algn="l"/>
            <a:r>
              <a:rPr lang="fi-FI" sz="1600" kern="0" dirty="0">
                <a:solidFill>
                  <a:schemeClr val="tx2"/>
                </a:solidFill>
              </a:rPr>
              <a:t>Kausi</a:t>
            </a:r>
            <a:r>
              <a:rPr lang="fi-FI" sz="1600" kern="0" dirty="0">
                <a:solidFill>
                  <a:srgbClr val="EBB700"/>
                </a:solidFill>
              </a:rPr>
              <a:t> </a:t>
            </a:r>
            <a:r>
              <a:rPr lang="fi-FI" sz="1600" kern="0" dirty="0">
                <a:solidFill>
                  <a:schemeClr val="tx2"/>
                </a:solidFill>
              </a:rPr>
              <a:t>alkaa</a:t>
            </a:r>
            <a:r>
              <a:rPr lang="fi-FI" sz="1600" kern="0" dirty="0">
                <a:solidFill>
                  <a:srgbClr val="EBB700"/>
                </a:solidFill>
              </a:rPr>
              <a:t> - </a:t>
            </a:r>
            <a:r>
              <a:rPr lang="fi-FI" sz="1600" kern="0" dirty="0">
                <a:solidFill>
                  <a:schemeClr val="tx2"/>
                </a:solidFill>
              </a:rPr>
              <a:t>heinäkuu</a:t>
            </a:r>
          </a:p>
        </p:txBody>
      </p:sp>
      <p:sp>
        <p:nvSpPr>
          <p:cNvPr id="8" name="Puhekupla: Soikea 7">
            <a:extLst>
              <a:ext uri="{FF2B5EF4-FFF2-40B4-BE49-F238E27FC236}">
                <a16:creationId xmlns:a16="http://schemas.microsoft.com/office/drawing/2014/main" id="{2FE3C54B-0A55-079E-C22B-A298CFFE56D8}"/>
              </a:ext>
            </a:extLst>
          </p:cNvPr>
          <p:cNvSpPr/>
          <p:nvPr/>
        </p:nvSpPr>
        <p:spPr>
          <a:xfrm>
            <a:off x="8820874" y="954157"/>
            <a:ext cx="3057881" cy="2474843"/>
          </a:xfrm>
          <a:prstGeom prst="wedgeEllipseCallou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i-FI" sz="18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Toistuvia asioita kauden aikana/kk:</a:t>
            </a:r>
          </a:p>
          <a:p>
            <a:pPr marL="571500" indent="-571500" algn="l">
              <a:buFontTx/>
              <a:buChar char="-"/>
            </a:pPr>
            <a:r>
              <a:rPr lang="fi-FI" sz="18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Hallituksen kokoukset</a:t>
            </a:r>
          </a:p>
          <a:p>
            <a:pPr marL="571500" indent="-571500" algn="l">
              <a:buFontTx/>
              <a:buChar char="-"/>
            </a:pPr>
            <a:r>
              <a:rPr lang="fi-FI" sz="18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Klubi-illat</a:t>
            </a:r>
          </a:p>
        </p:txBody>
      </p:sp>
      <p:sp>
        <p:nvSpPr>
          <p:cNvPr id="6" name="5-sakarainen tähti 5">
            <a:extLst>
              <a:ext uri="{FF2B5EF4-FFF2-40B4-BE49-F238E27FC236}">
                <a16:creationId xmlns:a16="http://schemas.microsoft.com/office/drawing/2014/main" id="{50F23C0D-D8DF-478A-863C-1E7AEADDE53C}"/>
              </a:ext>
            </a:extLst>
          </p:cNvPr>
          <p:cNvSpPr/>
          <p:nvPr/>
        </p:nvSpPr>
        <p:spPr>
          <a:xfrm rot="766536">
            <a:off x="9513497" y="3422199"/>
            <a:ext cx="2619583" cy="1887228"/>
          </a:xfrm>
          <a:prstGeom prst="star5">
            <a:avLst>
              <a:gd name="adj" fmla="val 17372"/>
              <a:gd name="hf" fmla="val 105146"/>
              <a:gd name="vf" fmla="val 11055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/>
              <a:t>Lions-toiminnan vuosipäivä</a:t>
            </a:r>
          </a:p>
        </p:txBody>
      </p:sp>
      <p:sp>
        <p:nvSpPr>
          <p:cNvPr id="10" name="5-sakarainen tähti 9">
            <a:extLst>
              <a:ext uri="{FF2B5EF4-FFF2-40B4-BE49-F238E27FC236}">
                <a16:creationId xmlns:a16="http://schemas.microsoft.com/office/drawing/2014/main" id="{F5FEC07E-735A-6B87-18D4-5BD9733564C7}"/>
              </a:ext>
            </a:extLst>
          </p:cNvPr>
          <p:cNvSpPr/>
          <p:nvPr/>
        </p:nvSpPr>
        <p:spPr>
          <a:xfrm rot="766536">
            <a:off x="8495806" y="4199548"/>
            <a:ext cx="2619583" cy="1887228"/>
          </a:xfrm>
          <a:prstGeom prst="star5">
            <a:avLst>
              <a:gd name="adj" fmla="val 17372"/>
              <a:gd name="hf" fmla="val 105146"/>
              <a:gd name="vf" fmla="val 11055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/>
              <a:t>Hyvän päivä</a:t>
            </a:r>
          </a:p>
        </p:txBody>
      </p:sp>
      <p:sp>
        <p:nvSpPr>
          <p:cNvPr id="11" name="5-sakarainen tähti 10">
            <a:extLst>
              <a:ext uri="{FF2B5EF4-FFF2-40B4-BE49-F238E27FC236}">
                <a16:creationId xmlns:a16="http://schemas.microsoft.com/office/drawing/2014/main" id="{3252C673-6330-9E50-8106-AE419C50ABAA}"/>
              </a:ext>
            </a:extLst>
          </p:cNvPr>
          <p:cNvSpPr/>
          <p:nvPr/>
        </p:nvSpPr>
        <p:spPr>
          <a:xfrm rot="766536">
            <a:off x="10029881" y="4839040"/>
            <a:ext cx="2619583" cy="1887228"/>
          </a:xfrm>
          <a:prstGeom prst="star5">
            <a:avLst>
              <a:gd name="adj" fmla="val 17372"/>
              <a:gd name="hf" fmla="val 105146"/>
              <a:gd name="vf" fmla="val 11055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/>
              <a:t>Rauhan-juliste-kilpailu</a:t>
            </a:r>
          </a:p>
        </p:txBody>
      </p:sp>
    </p:spTree>
    <p:extLst>
      <p:ext uri="{BB962C8B-B14F-4D97-AF65-F5344CB8AC3E}">
        <p14:creationId xmlns:p14="http://schemas.microsoft.com/office/powerpoint/2010/main" val="3745591037"/>
      </p:ext>
    </p:extLst>
  </p:cSld>
  <p:clrMapOvr>
    <a:masterClrMapping/>
  </p:clrMapOvr>
</p:sld>
</file>

<file path=ppt/theme/theme1.xml><?xml version="1.0" encoding="utf-8"?>
<a:theme xmlns:a="http://schemas.openxmlformats.org/drawingml/2006/main" name="LIONS2024">
  <a:themeElements>
    <a:clrScheme name="Mukautettu 1">
      <a:dk1>
        <a:sysClr val="windowText" lastClr="000000"/>
      </a:dk1>
      <a:lt1>
        <a:sysClr val="window" lastClr="FFFFFF"/>
      </a:lt1>
      <a:dk2>
        <a:srgbClr val="00338D"/>
      </a:dk2>
      <a:lt2>
        <a:srgbClr val="EBB700"/>
      </a:lt2>
      <a:accent1>
        <a:srgbClr val="55565A"/>
      </a:accent1>
      <a:accent2>
        <a:srgbClr val="407CCA"/>
      </a:accent2>
      <a:accent3>
        <a:srgbClr val="7A2582"/>
      </a:accent3>
      <a:accent4>
        <a:srgbClr val="0D2240"/>
      </a:accent4>
      <a:accent5>
        <a:srgbClr val="00AB68"/>
      </a:accent5>
      <a:accent6>
        <a:srgbClr val="FF5B35"/>
      </a:accent6>
      <a:hlink>
        <a:srgbClr val="00338D"/>
      </a:hlink>
      <a:folHlink>
        <a:srgbClr val="EBB7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anchor="ctr"/>
      <a:lstStyle>
        <a:defPPr algn="l">
          <a:defRPr sz="5400" kern="0" dirty="0">
            <a:solidFill>
              <a:srgbClr val="EBB7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LIONS2024 - PP3-template" id="{2DB30881-6E10-45B3-BFEF-1C5E367D0F0E}" vid="{E34FBBFF-CA00-4FBF-9F0E-B6503C056E2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ECAE5223D3C6489ECECD68F557C86B" ma:contentTypeVersion="19" ma:contentTypeDescription="Create a new document." ma:contentTypeScope="" ma:versionID="ec222efc28beb4b67e86736e41acf0b8">
  <xsd:schema xmlns:xsd="http://www.w3.org/2001/XMLSchema" xmlns:xs="http://www.w3.org/2001/XMLSchema" xmlns:p="http://schemas.microsoft.com/office/2006/metadata/properties" xmlns:ns2="cbbc4c3a-28b4-4d17-b0d9-dee064906944" xmlns:ns3="ed773049-2397-47ae-bae8-d9c833c883d7" targetNamespace="http://schemas.microsoft.com/office/2006/metadata/properties" ma:root="true" ma:fieldsID="73998a48405fa458af256baeed0bea71" ns2:_="" ns3:_="">
    <xsd:import namespace="cbbc4c3a-28b4-4d17-b0d9-dee064906944"/>
    <xsd:import namespace="ed773049-2397-47ae-bae8-d9c833c883d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bc4c3a-28b4-4d17-b0d9-dee0649069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2d3a459-d2e5-4106-b177-41b40fa8795f}" ma:internalName="TaxCatchAll" ma:showField="CatchAllData" ma:web="cbbc4c3a-28b4-4d17-b0d9-dee0649069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773049-2397-47ae-bae8-d9c833c883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9a226a7-6979-47c5-990e-7783f87160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d773049-2397-47ae-bae8-d9c833c883d7">
      <Terms xmlns="http://schemas.microsoft.com/office/infopath/2007/PartnerControls"/>
    </lcf76f155ced4ddcb4097134ff3c332f>
    <TaxCatchAll xmlns="cbbc4c3a-28b4-4d17-b0d9-dee064906944" xsi:nil="true"/>
  </documentManagement>
</p:properties>
</file>

<file path=customXml/itemProps1.xml><?xml version="1.0" encoding="utf-8"?>
<ds:datastoreItem xmlns:ds="http://schemas.openxmlformats.org/officeDocument/2006/customXml" ds:itemID="{4AC8ED21-6A28-4FE1-9B64-8DD1F385670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8D2987A-4D74-4358-893D-4F18A9AE14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bc4c3a-28b4-4d17-b0d9-dee064906944"/>
    <ds:schemaRef ds:uri="ed773049-2397-47ae-bae8-d9c833c883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9C8695B-54E9-4B14-961E-33FC3E9A0F93}">
  <ds:schemaRefs>
    <ds:schemaRef ds:uri="http://schemas.microsoft.com/office/2006/metadata/properties"/>
    <ds:schemaRef ds:uri="http://schemas.microsoft.com/office/infopath/2007/PartnerControls"/>
    <ds:schemaRef ds:uri="ed773049-2397-47ae-bae8-d9c833c883d7"/>
    <ds:schemaRef ds:uri="cbbc4c3a-28b4-4d17-b0d9-dee06490694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20046</TotalTime>
  <Words>2170</Words>
  <Application>Microsoft Macintosh PowerPoint</Application>
  <PresentationFormat>Laajakuva</PresentationFormat>
  <Paragraphs>480</Paragraphs>
  <Slides>44</Slides>
  <Notes>37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44</vt:i4>
      </vt:variant>
    </vt:vector>
  </HeadingPairs>
  <TitlesOfParts>
    <vt:vector size="50" baseType="lpstr">
      <vt:lpstr>Arial</vt:lpstr>
      <vt:lpstr>Calibri</vt:lpstr>
      <vt:lpstr>Open Sans Regular</vt:lpstr>
      <vt:lpstr>Segoe UI Semibold</vt:lpstr>
      <vt:lpstr>Times New Roman</vt:lpstr>
      <vt:lpstr>LIONS2024</vt:lpstr>
      <vt:lpstr>PowerPoint-esitys</vt:lpstr>
      <vt:lpstr>Mitä materiaali sisältää</vt:lpstr>
      <vt:lpstr>Piirin rooli</vt:lpstr>
      <vt:lpstr>PowerPoint-esitys</vt:lpstr>
      <vt:lpstr>Valmisteleva suunnittelukokous (ennen perustamiskokousta)</vt:lpstr>
      <vt:lpstr>Valmisteleva suunnittelukokous (ennen perustamiskokousta)</vt:lpstr>
      <vt:lpstr>Klubin palveluprojektien valitseminen</vt:lpstr>
      <vt:lpstr>Toimintasuunnitelma</vt:lpstr>
      <vt:lpstr>Uusi klubi - esimerkki vuosikellosta</vt:lpstr>
      <vt:lpstr>Uusi klubi - esimerkki vuosikellosta</vt:lpstr>
      <vt:lpstr>PowerPoint-esitys</vt:lpstr>
      <vt:lpstr>Talousarviosta</vt:lpstr>
      <vt:lpstr>Talousarvioesimerkki 1.7.-30.6. alkupäiväys klubin toiminnan aloituksen mukaan</vt:lpstr>
      <vt:lpstr>Talousarvioesimerkki 1.7.-30.6.</vt:lpstr>
      <vt:lpstr>Jäsenmaksuista</vt:lpstr>
      <vt:lpstr>Millainen jäsenmaksulasku uudesta jäsenestä tulee… riippuu liittymiskuukaudesta</vt:lpstr>
      <vt:lpstr>Kokouskutsu</vt:lpstr>
      <vt:lpstr>PowerPoint-esitys</vt:lpstr>
      <vt:lpstr>Perustamiskokous</vt:lpstr>
      <vt:lpstr>Perustamiskirja</vt:lpstr>
      <vt:lpstr>PowerPoint-esitys</vt:lpstr>
      <vt:lpstr>Ensimmäinen vuosikokous</vt:lpstr>
      <vt:lpstr>PowerPoint-esitys</vt:lpstr>
      <vt:lpstr>Liittymis- ja jäsenmaksujen keräys</vt:lpstr>
      <vt:lpstr>Lomakkeet ja ilmoitukset; UUSI KLUBI</vt:lpstr>
      <vt:lpstr>PRH-ilmoitus</vt:lpstr>
      <vt:lpstr>PRH-ilmoitus</vt:lpstr>
      <vt:lpstr>PRH-ilmoitus</vt:lpstr>
      <vt:lpstr>PowerPoint-esitys</vt:lpstr>
      <vt:lpstr>Uuden klubin hakemus LionPortaliin</vt:lpstr>
      <vt:lpstr>Uuden klubin hakemus LionPortaliin</vt:lpstr>
      <vt:lpstr>Kun perustiedot on syötetty,  nimetään eri virkailijat </vt:lpstr>
      <vt:lpstr>Jäsenten lisääminen </vt:lpstr>
      <vt:lpstr>   Siirtojäsen </vt:lpstr>
      <vt:lpstr>Klubivirkailijoiden roolin merkitseminen </vt:lpstr>
      <vt:lpstr>Klubivirkailijoiden roolin merkitseminen </vt:lpstr>
      <vt:lpstr>Kuvernööri vahvistaa hakemuksen</vt:lpstr>
      <vt:lpstr>Valmis hakemus odottaa hyväksyntää Päämajalta</vt:lpstr>
      <vt:lpstr>Lomakkeet ja ilmoitukset; LIITÄNNÄISKLUBI</vt:lpstr>
      <vt:lpstr>Liitännäisklubi</vt:lpstr>
      <vt:lpstr>Lomakkeet ja ilmoitukset; UUDELLEEN HERÄTETTY KLUBI</vt:lpstr>
      <vt:lpstr>Tietosuoja-asiaa</vt:lpstr>
      <vt:lpstr>Uuden klubin ARS-starttiapuraha</vt:lpstr>
      <vt:lpstr>Ei kun toimimaan!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Lynch, Jason</dc:creator>
  <cp:lastModifiedBy>Sanna Mustonen</cp:lastModifiedBy>
  <cp:revision>265</cp:revision>
  <cp:lastPrinted>2025-06-09T16:37:45Z</cp:lastPrinted>
  <dcterms:created xsi:type="dcterms:W3CDTF">2018-11-12T16:45:52Z</dcterms:created>
  <dcterms:modified xsi:type="dcterms:W3CDTF">2026-03-17T18:17:31Z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0x0101001BECAE5223D3C6489ECECD68F557C86B</vt:lpwstr>
  </property>
  <property fmtid="{D5CDD505-2E9C-101B-9397-08002B2CF9AE}" pid="3" name="MediaServiceImageTags">
    <vt:lpwstr/>
  </property>
</Properties>
</file>