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8" autoAdjust="0"/>
    <p:restoredTop sz="94660"/>
  </p:normalViewPr>
  <p:slideViewPr>
    <p:cSldViewPr snapToGrid="0">
      <p:cViewPr>
        <p:scale>
          <a:sx n="89" d="100"/>
          <a:sy n="89" d="100"/>
        </p:scale>
        <p:origin x="-120" y="-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06FE9-07F4-4232-BEF7-6C1E0EE23B83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CFA8A-B031-48B4-97B5-C664B6518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55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360-1102-4B81-A70C-DB365CF55461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042BE-88E7-419A-A158-BDE313EEA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72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360-1102-4B81-A70C-DB365CF55461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042BE-88E7-419A-A158-BDE313EEA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9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360-1102-4B81-A70C-DB365CF55461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042BE-88E7-419A-A158-BDE313EEA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418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360-1102-4B81-A70C-DB365CF55461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042BE-88E7-419A-A158-BDE313EEA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99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360-1102-4B81-A70C-DB365CF55461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042BE-88E7-419A-A158-BDE313EEA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9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360-1102-4B81-A70C-DB365CF55461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042BE-88E7-419A-A158-BDE313EEA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72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360-1102-4B81-A70C-DB365CF55461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042BE-88E7-419A-A158-BDE313EEA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735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360-1102-4B81-A70C-DB365CF55461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042BE-88E7-419A-A158-BDE313EEA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4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360-1102-4B81-A70C-DB365CF55461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042BE-88E7-419A-A158-BDE313EEA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9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360-1102-4B81-A70C-DB365CF55461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042BE-88E7-419A-A158-BDE313EEA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55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B360-1102-4B81-A70C-DB365CF55461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042BE-88E7-419A-A158-BDE313EEA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33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5B360-1102-4B81-A70C-DB365CF55461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042BE-88E7-419A-A158-BDE313EEA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3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93003"/>
            <a:ext cx="10515600" cy="538517"/>
          </a:xfrm>
        </p:spPr>
        <p:txBody>
          <a:bodyPr>
            <a:normAutofit fontScale="90000"/>
          </a:bodyPr>
          <a:lstStyle/>
          <a:p>
            <a:pPr algn="ctr"/>
            <a:r>
              <a:rPr lang="fi-FI" sz="3600" b="1" dirty="0" smtClean="0"/>
              <a:t>1VDG –valmennusviikonloppu 20.-21.10.2018  Seinäjoki</a:t>
            </a:r>
            <a:endParaRPr lang="en-US" sz="3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7802289"/>
              </p:ext>
            </p:extLst>
          </p:nvPr>
        </p:nvGraphicFramePr>
        <p:xfrm>
          <a:off x="838200" y="844875"/>
          <a:ext cx="10515600" cy="5138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605"/>
                <a:gridCol w="5378823"/>
                <a:gridCol w="3436172"/>
              </a:tblGrid>
              <a:tr h="387087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Aika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Ohjelma </a:t>
                      </a:r>
                      <a:r>
                        <a:rPr lang="fi-FI" baseline="0" dirty="0" smtClean="0"/>
                        <a:t> lauantai 20.10.2018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Esittelijä </a:t>
                      </a:r>
                      <a:endParaRPr lang="en-US" dirty="0"/>
                    </a:p>
                  </a:txBody>
                  <a:tcPr/>
                </a:tc>
              </a:tr>
              <a:tr h="387087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10.00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dirty="0" smtClean="0"/>
                        <a:t>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Aamukahvi, tervetuloa</a:t>
                      </a:r>
                      <a:r>
                        <a:rPr lang="fi-FI" baseline="0" dirty="0" smtClean="0"/>
                        <a:t>, ohjelma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MD-GLT Varpu</a:t>
                      </a:r>
                      <a:r>
                        <a:rPr lang="fi-FI" baseline="0" dirty="0" smtClean="0"/>
                        <a:t> Ylhäinen </a:t>
                      </a:r>
                      <a:endParaRPr lang="en-US" dirty="0"/>
                    </a:p>
                  </a:txBody>
                  <a:tcPr/>
                </a:tc>
              </a:tr>
              <a:tr h="387087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10.30</a:t>
                      </a:r>
                      <a:r>
                        <a:rPr lang="fi-FI" baseline="0" dirty="0" smtClean="0"/>
                        <a:t> 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Kesätehtävien</a:t>
                      </a:r>
                      <a:r>
                        <a:rPr lang="fi-FI" baseline="0" dirty="0" smtClean="0"/>
                        <a:t> purku/puheharjoitus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Kaikki</a:t>
                      </a:r>
                      <a:r>
                        <a:rPr lang="fi-FI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54005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12.00 -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aseline="0" dirty="0" smtClean="0"/>
                        <a:t>Lounas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18439">
                <a:tc>
                  <a:txBody>
                    <a:bodyPr/>
                    <a:lstStyle/>
                    <a:p>
                      <a:pPr algn="ctr"/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13.00 -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LCI</a:t>
                      </a:r>
                      <a:r>
                        <a:rPr lang="fi-FI" baseline="0" dirty="0" smtClean="0"/>
                        <a:t> ja LCIF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MD- LCIF koordinaattori,</a:t>
                      </a:r>
                      <a:r>
                        <a:rPr lang="fi-FI" baseline="0" dirty="0" smtClean="0"/>
                        <a:t> PCC Heikki Hemmilä </a:t>
                      </a:r>
                      <a:endParaRPr lang="en-US" dirty="0"/>
                    </a:p>
                  </a:txBody>
                  <a:tcPr/>
                </a:tc>
              </a:tr>
              <a:tr h="563880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14.00 -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Johtamistilanteet ja ongelmien</a:t>
                      </a:r>
                      <a:r>
                        <a:rPr lang="fi-FI" baseline="0" dirty="0" smtClean="0"/>
                        <a:t> ratkaisu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PDG, aiempien kausien MD-GMT Jukka Kärkkäinen </a:t>
                      </a:r>
                      <a:endParaRPr lang="en-US" dirty="0"/>
                    </a:p>
                  </a:txBody>
                  <a:tcPr/>
                </a:tc>
              </a:tr>
              <a:tr h="357401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14.45 -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aseline="0" dirty="0" smtClean="0"/>
                        <a:t>Iltapäiväkahvi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15.00 -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baseline="0" dirty="0" smtClean="0"/>
                        <a:t>Megatrendit -ryhmätyön alustus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MD-GLT</a:t>
                      </a:r>
                      <a:r>
                        <a:rPr lang="fi-FI" baseline="0" dirty="0" smtClean="0"/>
                        <a:t> Varpu Ylhäinen 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15.30</a:t>
                      </a:r>
                      <a:r>
                        <a:rPr lang="fi-FI" baseline="0" dirty="0" smtClean="0"/>
                        <a:t> 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Ryhmätyö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Kaikki</a:t>
                      </a:r>
                      <a:endParaRPr lang="en-US" dirty="0"/>
                    </a:p>
                  </a:txBody>
                  <a:tcPr/>
                </a:tc>
              </a:tr>
              <a:tr h="350023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16.30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aseline="0" dirty="0" smtClean="0"/>
                        <a:t>Ryhmätyön purku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Kaikki </a:t>
                      </a:r>
                      <a:endParaRPr lang="en-US" dirty="0"/>
                    </a:p>
                  </a:txBody>
                  <a:tcPr/>
                </a:tc>
              </a:tr>
              <a:tr h="350023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17.00 -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aseline="0" dirty="0" smtClean="0"/>
                        <a:t>Ryhmän omaa aikaa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</a:tr>
              <a:tr h="296235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19.00</a:t>
                      </a:r>
                      <a:r>
                        <a:rPr lang="fi-FI" baseline="0" dirty="0" smtClean="0"/>
                        <a:t> 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Yhteinen illallinen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Kaikki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380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54368"/>
            <a:ext cx="10515600" cy="721397"/>
          </a:xfrm>
        </p:spPr>
        <p:txBody>
          <a:bodyPr>
            <a:normAutofit/>
          </a:bodyPr>
          <a:lstStyle/>
          <a:p>
            <a:pPr algn="ctr"/>
            <a:r>
              <a:rPr lang="fi-FI" sz="3600" b="1" dirty="0" smtClean="0"/>
              <a:t>1VDG –valmennusviikonloppu 20.-21.10.2018  Seinäjoki</a:t>
            </a:r>
            <a:endParaRPr lang="en-US" sz="3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095856"/>
              </p:ext>
            </p:extLst>
          </p:nvPr>
        </p:nvGraphicFramePr>
        <p:xfrm>
          <a:off x="838200" y="1258644"/>
          <a:ext cx="10515600" cy="4931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605"/>
                <a:gridCol w="5131397"/>
                <a:gridCol w="3683598"/>
              </a:tblGrid>
              <a:tr h="344946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Aika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Ohjelma </a:t>
                      </a:r>
                      <a:r>
                        <a:rPr lang="fi-FI" baseline="0" dirty="0" smtClean="0"/>
                        <a:t> sunnuntai 21.10.2018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Esittelijä </a:t>
                      </a:r>
                      <a:endParaRPr lang="en-US" dirty="0"/>
                    </a:p>
                  </a:txBody>
                  <a:tcPr/>
                </a:tc>
              </a:tr>
              <a:tr h="373598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09.00 -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Piirin</a:t>
                      </a:r>
                      <a:r>
                        <a:rPr lang="fi-FI" baseline="0" dirty="0" smtClean="0"/>
                        <a:t> talous ja talouskäsitteet, matkalaskukäytäntö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Lion</a:t>
                      </a:r>
                      <a:r>
                        <a:rPr lang="fi-FI" baseline="0" dirty="0" smtClean="0"/>
                        <a:t> Leena Lehtonen </a:t>
                      </a:r>
                      <a:endParaRPr lang="en-US" dirty="0"/>
                    </a:p>
                  </a:txBody>
                  <a:tcPr/>
                </a:tc>
              </a:tr>
              <a:tr h="357923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09.30 -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Ruotsin</a:t>
                      </a:r>
                      <a:r>
                        <a:rPr lang="fi-FI" baseline="0" dirty="0" smtClean="0"/>
                        <a:t>kielen huomioiminen piirin toiminnassa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PDG</a:t>
                      </a:r>
                      <a:r>
                        <a:rPr lang="fi-FI" baseline="0" dirty="0" smtClean="0"/>
                        <a:t> Bo Lindberg </a:t>
                      </a:r>
                      <a:endParaRPr lang="en-US" dirty="0"/>
                    </a:p>
                  </a:txBody>
                  <a:tcPr/>
                </a:tc>
              </a:tr>
              <a:tr h="862365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10.00 -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Vuoteni</a:t>
                      </a:r>
                      <a:r>
                        <a:rPr lang="fi-FI" baseline="0" dirty="0" smtClean="0"/>
                        <a:t> 1VDG:nä ja DG:nä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Kysymykset ja keskustelu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PDG, aiempien kausien MD-GMT Jukka Kärkkäinen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Kaikki </a:t>
                      </a:r>
                      <a:endParaRPr lang="en-US" dirty="0"/>
                    </a:p>
                  </a:txBody>
                  <a:tcPr/>
                </a:tc>
              </a:tr>
              <a:tr h="392048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11.00 -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baseline="0" dirty="0" smtClean="0"/>
                        <a:t>Tehokas kuuntelu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MD-GLT</a:t>
                      </a:r>
                      <a:r>
                        <a:rPr lang="fi-FI" baseline="0" dirty="0" smtClean="0"/>
                        <a:t> Varpu Ylhäinen </a:t>
                      </a:r>
                      <a:endParaRPr lang="en-US" dirty="0"/>
                    </a:p>
                  </a:txBody>
                  <a:tcPr/>
                </a:tc>
              </a:tr>
              <a:tr h="373598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11.45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dirty="0" smtClean="0"/>
                        <a:t>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aseline="0" dirty="0" smtClean="0"/>
                        <a:t>Lounas ja huoneiden luovuttaminen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3598">
                <a:tc>
                  <a:txBody>
                    <a:bodyPr/>
                    <a:lstStyle/>
                    <a:p>
                      <a:pPr algn="ctr"/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12.45 -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Liiton organisaatio</a:t>
                      </a:r>
                      <a:r>
                        <a:rPr lang="fi-FI" smtClean="0"/>
                        <a:t>, Hallitus, KVN, NSR</a:t>
                      </a:r>
                      <a:r>
                        <a:rPr lang="fi-FI" baseline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GS</a:t>
                      </a:r>
                      <a:r>
                        <a:rPr lang="fi-FI" baseline="0" dirty="0" smtClean="0"/>
                        <a:t> Maarit Kuikka </a:t>
                      </a:r>
                      <a:endParaRPr lang="en-US" dirty="0"/>
                    </a:p>
                  </a:txBody>
                  <a:tcPr/>
                </a:tc>
              </a:tr>
              <a:tr h="400840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13.45 -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Iltapäiväkahvi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</a:tr>
              <a:tr h="603655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14.00 -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Liiton eri toimijoiden</a:t>
                      </a:r>
                      <a:r>
                        <a:rPr lang="fi-FI" baseline="0" dirty="0" smtClean="0"/>
                        <a:t> toimivalta, säännöt, aikataulut </a:t>
                      </a:r>
                    </a:p>
                    <a:p>
                      <a:r>
                        <a:rPr lang="fi-FI" baseline="0" dirty="0" smtClean="0"/>
                        <a:t>Ja talous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GS</a:t>
                      </a:r>
                      <a:r>
                        <a:rPr lang="fi-FI" baseline="0" dirty="0" smtClean="0"/>
                        <a:t> Maarit Kuikka </a:t>
                      </a:r>
                      <a:endParaRPr lang="en-US" dirty="0"/>
                    </a:p>
                  </a:txBody>
                  <a:tcPr/>
                </a:tc>
              </a:tr>
              <a:tr h="344946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15.30 -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Kysymykset</a:t>
                      </a:r>
                      <a:r>
                        <a:rPr lang="fi-FI" baseline="0" dirty="0" smtClean="0"/>
                        <a:t> ja keskustelu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Kaikki </a:t>
                      </a:r>
                      <a:endParaRPr lang="en-US" dirty="0"/>
                    </a:p>
                  </a:txBody>
                  <a:tcPr/>
                </a:tc>
              </a:tr>
              <a:tr h="344946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16.00 -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Kotimatkalle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95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1850</TotalTime>
  <Words>188</Words>
  <Application>Microsoft Office PowerPoint</Application>
  <PresentationFormat>Mukautettu</PresentationFormat>
  <Paragraphs>69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 Theme</vt:lpstr>
      <vt:lpstr>1VDG –valmennusviikonloppu 20.-21.10.2018  Seinäjoki</vt:lpstr>
      <vt:lpstr>1VDG –valmennusviikonloppu 20.-21.10.2018  Seinäjoki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varpuy</dc:creator>
  <cp:lastModifiedBy>omistaja</cp:lastModifiedBy>
  <cp:revision>68</cp:revision>
  <dcterms:created xsi:type="dcterms:W3CDTF">2017-07-20T17:57:07Z</dcterms:created>
  <dcterms:modified xsi:type="dcterms:W3CDTF">2018-10-12T06:17:08Z</dcterms:modified>
</cp:coreProperties>
</file>