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2" d="100"/>
          <a:sy n="92" d="100"/>
        </p:scale>
        <p:origin x="-13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55242-2316-4FA2-B0CF-D3A32BAD998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C17D-A205-4A2C-97A7-DA00861E7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3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9"/>
          <p:cNvSpPr/>
          <p:nvPr userDrawn="1"/>
        </p:nvSpPr>
        <p:spPr>
          <a:xfrm>
            <a:off x="5862" y="6488113"/>
            <a:ext cx="12192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i-FI" sz="1800">
              <a:solidFill>
                <a:prstClr val="white"/>
              </a:solidFill>
            </a:endParaRPr>
          </a:p>
        </p:txBody>
      </p:sp>
      <p:pic>
        <p:nvPicPr>
          <p:cNvPr id="5" name="Kuva 16" descr="pp_yliö_perustyyli_2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978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uva 9" descr="leijon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91"/>
          <a:stretch>
            <a:fillRect/>
          </a:stretch>
        </p:blipFill>
        <p:spPr bwMode="auto">
          <a:xfrm>
            <a:off x="8761046" y="1185863"/>
            <a:ext cx="3430954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ruutu 14"/>
          <p:cNvSpPr txBox="1">
            <a:spLocks noChangeArrowheads="1"/>
          </p:cNvSpPr>
          <p:nvPr userDrawn="1"/>
        </p:nvSpPr>
        <p:spPr bwMode="auto">
          <a:xfrm>
            <a:off x="1139094" y="247651"/>
            <a:ext cx="6137030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 marL="0" lvl="3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en-US" sz="1900" smtClean="0">
                <a:solidFill>
                  <a:prstClr val="white"/>
                </a:solidFill>
              </a:rPr>
              <a:t>Lions Clubs International</a:t>
            </a:r>
          </a:p>
          <a:p>
            <a:pPr marL="0" lvl="3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en-US" sz="1200" smtClean="0">
                <a:solidFill>
                  <a:srgbClr val="EBC318"/>
                </a:solidFill>
              </a:rPr>
              <a:t>MD 107 Finland</a:t>
            </a: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7337-C315-4138-A4F8-0F7294322E4E}" type="datetime3">
              <a:rPr lang="en-US" smtClean="0"/>
              <a:t>12 October 2018</a:t>
            </a:fld>
            <a:endParaRPr lang="fi-FI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546BD-6698-4EB6-A208-BA068B065BCD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18990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B3F67-0752-491C-BD9C-CC033E892B2E}" type="datetime3">
              <a:rPr lang="en-US" smtClean="0"/>
              <a:t>12 October 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55193-5052-440F-82C2-3E9FFB4C5F0B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77504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85197-664F-4A62-8210-7D6D3075925E}" type="datetime3">
              <a:rPr lang="en-US" smtClean="0"/>
              <a:t>12 October 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24D6B-E363-47F2-B70F-C8A454D3D446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54662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uusi_perustpohja_yliö_p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39"/>
          <a:stretch>
            <a:fillRect/>
          </a:stretch>
        </p:blipFill>
        <p:spPr bwMode="auto">
          <a:xfrm>
            <a:off x="-15630" y="0"/>
            <a:ext cx="122134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orakulmio 11"/>
          <p:cNvSpPr/>
          <p:nvPr userDrawn="1"/>
        </p:nvSpPr>
        <p:spPr>
          <a:xfrm>
            <a:off x="5862" y="6488113"/>
            <a:ext cx="12192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i-FI" sz="1800">
              <a:solidFill>
                <a:prstClr val="white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>
          <a:xfrm>
            <a:off x="222739" y="6540501"/>
            <a:ext cx="178777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C969C-81D8-44C5-9CBD-0495B66D7292}" type="datetime3">
              <a:rPr lang="en-US" smtClean="0"/>
              <a:t>12 October 2018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073401" y="6545264"/>
            <a:ext cx="601784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17FA-E9F7-4D51-AFE0-20F3EA3773D5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37573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C9334-ACA0-4D36-B332-87EF476D474B}" type="datetime3">
              <a:rPr lang="en-US" smtClean="0"/>
              <a:t>12 October 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2F12-108A-439A-9774-DCD9A32B22DF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4762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BE862-4A6C-439D-951E-99E323AF4F38}" type="datetime3">
              <a:rPr lang="en-US" smtClean="0"/>
              <a:t>12 October 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A293B-489C-4827-86E9-1FADCA254A82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91020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593C4-38F2-4C3C-8F3D-6D9F698B34C7}" type="datetime3">
              <a:rPr lang="en-US" smtClean="0"/>
              <a:t>12 October 2018</a:t>
            </a:fld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A9062-DBC1-4DB0-8360-1E809D71A8E4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6838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BEFB5-2292-4D6B-9669-E303E20DE096}" type="datetime3">
              <a:rPr lang="en-US" smtClean="0"/>
              <a:t>12 October 2018</a:t>
            </a:fld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670AA-C6DC-44FE-9C7A-EC9F53D19971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75293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27658-6CC1-4B5C-9FEC-7551BDB1D068}" type="datetime3">
              <a:rPr lang="en-US" smtClean="0"/>
              <a:t>12 October 2018</a:t>
            </a:fld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9D7E1-4F1B-4D0E-B22B-660B84DBA186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44748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2327-7854-4554-AB34-18E7BAA959BA}" type="datetime3">
              <a:rPr lang="en-US" smtClean="0"/>
              <a:t>12 October 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75C7F-2C9C-4A4D-B41F-9D66608B2419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68354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 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CB38-B76E-4AC1-A6B5-FA87100403EB}" type="datetime3">
              <a:rPr lang="en-US" smtClean="0"/>
              <a:t>12 October 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990C-6F28-4A19-9A8C-5C44EC5A3DCE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48213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5862" y="6488113"/>
            <a:ext cx="12192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i-FI" sz="1800">
              <a:solidFill>
                <a:prstClr val="white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0" y="6545264"/>
            <a:ext cx="1217832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ea typeface="Geneva" pitchFamily="48" charset="-128"/>
              </a:rPr>
              <a:t>Copyright Varpu Ylhäinen </a:t>
            </a:r>
            <a:endParaRPr lang="fi-FI">
              <a:ea typeface="Geneva" pitchFamily="48" charset="-128"/>
            </a:endParaRP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222738" y="6540501"/>
            <a:ext cx="110392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A9A5763-837C-4BE0-9FD1-9ABE29D77AEF}" type="datetime3">
              <a:rPr lang="en-US" smtClean="0">
                <a:ea typeface="Geneva" pitchFamily="48" charset="-128"/>
              </a:rPr>
              <a:t>12 October 2018</a:t>
            </a:fld>
            <a:endParaRPr lang="fi-FI">
              <a:ea typeface="Geneva" pitchFamily="48" charset="-128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9333524" y="6545264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7F7F7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26AD354-56DA-4ECF-87F6-3280E87877AF}" type="slidenum">
              <a:rPr lang="fi-FI" altLang="en-US" smtClean="0">
                <a:ea typeface="Geneva" pitchFamily="48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altLang="en-US">
              <a:ea typeface="Geneva" pitchFamily="48" charset="-128"/>
            </a:endParaRPr>
          </a:p>
        </p:txBody>
      </p:sp>
      <p:pic>
        <p:nvPicPr>
          <p:cNvPr id="1030" name="Kuva 16" descr="pp_yliö_perustyyli_200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8"/>
          <a:stretch>
            <a:fillRect/>
          </a:stretch>
        </p:blipFill>
        <p:spPr bwMode="auto">
          <a:xfrm>
            <a:off x="0" y="1"/>
            <a:ext cx="12166601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Otsikon paikkamerkki 1"/>
          <p:cNvSpPr>
            <a:spLocks noGrp="1"/>
          </p:cNvSpPr>
          <p:nvPr>
            <p:ph type="title"/>
          </p:nvPr>
        </p:nvSpPr>
        <p:spPr bwMode="auto">
          <a:xfrm>
            <a:off x="609600" y="922339"/>
            <a:ext cx="10972800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perustyylejä osoitt.</a:t>
            </a:r>
          </a:p>
        </p:txBody>
      </p:sp>
      <p:sp>
        <p:nvSpPr>
          <p:cNvPr id="1032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609600" y="2036763"/>
            <a:ext cx="10972800" cy="426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tekstin perustyylejä osoittamalla</a:t>
            </a:r>
          </a:p>
          <a:p>
            <a:pPr lvl="1"/>
            <a:r>
              <a:rPr lang="fi-FI" altLang="en-US" smtClean="0"/>
              <a:t>toinen taso</a:t>
            </a:r>
          </a:p>
          <a:p>
            <a:pPr lvl="2"/>
            <a:r>
              <a:rPr lang="fi-FI" altLang="en-US" smtClean="0"/>
              <a:t>kolmas taso</a:t>
            </a:r>
          </a:p>
          <a:p>
            <a:pPr lvl="3"/>
            <a:r>
              <a:rPr lang="fi-FI" altLang="en-US" smtClean="0"/>
              <a:t>neljäs taso</a:t>
            </a:r>
          </a:p>
          <a:p>
            <a:pPr lvl="4"/>
            <a:r>
              <a:rPr lang="fi-FI" altLang="en-US" smtClean="0"/>
              <a:t>viides taso</a:t>
            </a:r>
            <a:fld id="{CCEE9498-E85E-42E9-89C1-40D891F92061}" type="datetime1">
              <a:rPr lang="fi-FI" altLang="en-US" smtClean="0"/>
              <a:pPr lvl="4"/>
              <a:t>12.10.2018</a:t>
            </a:fld>
            <a:endParaRPr lang="fi-FI" altLang="en-US" smtClean="0"/>
          </a:p>
          <a:p>
            <a:pPr lvl="4"/>
            <a:endParaRPr lang="fi-FI" altLang="en-US" smtClean="0"/>
          </a:p>
        </p:txBody>
      </p:sp>
      <p:sp>
        <p:nvSpPr>
          <p:cNvPr id="1033" name="Tekstiruutu 14"/>
          <p:cNvSpPr txBox="1">
            <a:spLocks noChangeArrowheads="1"/>
          </p:cNvSpPr>
          <p:nvPr userDrawn="1"/>
        </p:nvSpPr>
        <p:spPr bwMode="auto">
          <a:xfrm>
            <a:off x="1139094" y="241301"/>
            <a:ext cx="613703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 marL="0" lvl="3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en-US" sz="1900" smtClean="0">
                <a:solidFill>
                  <a:prstClr val="white"/>
                </a:solidFill>
              </a:rPr>
              <a:t>Lions Clubs International</a:t>
            </a:r>
          </a:p>
          <a:p>
            <a:pPr marL="0" lvl="3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en-US" sz="1200" smtClean="0">
                <a:solidFill>
                  <a:srgbClr val="EBC318"/>
                </a:solidFill>
              </a:rPr>
              <a:t>MD 107 Finland</a:t>
            </a:r>
          </a:p>
        </p:txBody>
      </p:sp>
    </p:spTree>
    <p:extLst>
      <p:ext uri="{BB962C8B-B14F-4D97-AF65-F5344CB8AC3E}">
        <p14:creationId xmlns:p14="http://schemas.microsoft.com/office/powerpoint/2010/main" val="417335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Geneva" pitchFamily="48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Geneva" pitchFamily="48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Geneva" pitchFamily="4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BC318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Geneva" pitchFamily="4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09600" y="631590"/>
            <a:ext cx="10972800" cy="742279"/>
          </a:xfrm>
        </p:spPr>
        <p:txBody>
          <a:bodyPr/>
          <a:lstStyle/>
          <a:p>
            <a:r>
              <a:rPr lang="en-GB" altLang="fi-FI" dirty="0" smtClean="0"/>
              <a:t/>
            </a:r>
            <a:br>
              <a:rPr lang="en-GB" altLang="fi-FI" dirty="0" smtClean="0"/>
            </a:br>
            <a:r>
              <a:rPr lang="en-GB" altLang="fi-FI" dirty="0" smtClean="0"/>
              <a:t>KESÄTEHTÄVÄ</a:t>
            </a:r>
            <a:br>
              <a:rPr lang="en-GB" altLang="fi-FI" dirty="0" smtClean="0"/>
            </a:br>
            <a:endParaRPr lang="en-GB" altLang="fi-FI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6978"/>
            <a:ext cx="10972800" cy="4925397"/>
          </a:xfrm>
        </p:spPr>
        <p:txBody>
          <a:bodyPr/>
          <a:lstStyle/>
          <a:p>
            <a:pPr marL="0" indent="0">
              <a:buNone/>
            </a:pPr>
            <a:r>
              <a:rPr lang="fi-FI" sz="2800" dirty="0"/>
              <a:t>Sinun tulee pitää kolmen minuutin mittainen puhe, jossa esität omat tavoitteesi 1VDG kaudelle </a:t>
            </a:r>
            <a:r>
              <a:rPr lang="fi-FI" sz="2800" dirty="0" smtClean="0"/>
              <a:t>2018 – 2019 piirissäsi. </a:t>
            </a:r>
            <a:endParaRPr lang="fi-FI" sz="2800" dirty="0"/>
          </a:p>
          <a:p>
            <a:r>
              <a:rPr lang="fi-FI" sz="2800" dirty="0" smtClean="0"/>
              <a:t>Tavoitteittesi </a:t>
            </a:r>
            <a:r>
              <a:rPr lang="fi-FI" sz="2800" dirty="0"/>
              <a:t>tulee olla </a:t>
            </a:r>
            <a:r>
              <a:rPr lang="fi-FI" sz="2800" dirty="0" smtClean="0"/>
              <a:t>tarkkoja, mitattavia, toimivia</a:t>
            </a:r>
            <a:r>
              <a:rPr lang="fi-FI" sz="2800" dirty="0"/>
              <a:t>, </a:t>
            </a:r>
            <a:r>
              <a:rPr lang="fi-FI" sz="2800" dirty="0" smtClean="0"/>
              <a:t>realistisia </a:t>
            </a:r>
            <a:r>
              <a:rPr lang="fi-FI" sz="2800" dirty="0"/>
              <a:t>ja aikaan </a:t>
            </a:r>
            <a:r>
              <a:rPr lang="fi-FI" sz="2800" dirty="0" smtClean="0"/>
              <a:t>sidottuja sekä kirjallisia</a:t>
            </a:r>
            <a:endParaRPr lang="fi-FI" sz="2800" dirty="0"/>
          </a:p>
          <a:p>
            <a:r>
              <a:rPr lang="fi-FI" sz="2800" dirty="0" smtClean="0"/>
              <a:t>Tavoitteesi tulee sisältää tavoitelausunnot </a:t>
            </a:r>
            <a:r>
              <a:rPr lang="fi-FI" dirty="0" smtClean="0"/>
              <a:t>seuraavista:</a:t>
            </a:r>
            <a:endParaRPr lang="fi-FI" dirty="0"/>
          </a:p>
          <a:p>
            <a:pPr lvl="1"/>
            <a:r>
              <a:rPr lang="fi-FI" dirty="0"/>
              <a:t>Virassa olevan piirikuvernöörin </a:t>
            </a:r>
            <a:r>
              <a:rPr lang="fi-FI" dirty="0" smtClean="0"/>
              <a:t>toimintasuunnitelman toteutumisen </a:t>
            </a:r>
            <a:r>
              <a:rPr lang="fi-FI" dirty="0"/>
              <a:t>varmistaminen omalta </a:t>
            </a:r>
            <a:r>
              <a:rPr lang="fi-FI" dirty="0" smtClean="0"/>
              <a:t>osaltasi</a:t>
            </a:r>
          </a:p>
          <a:p>
            <a:pPr lvl="1"/>
            <a:r>
              <a:rPr lang="fi-FI" dirty="0" smtClean="0"/>
              <a:t>Tavoitteesi jäsen-, palvelu- ja koulutusasioiden edistämiseksi     piirissäsi</a:t>
            </a:r>
          </a:p>
          <a:p>
            <a:pPr lvl="1"/>
            <a:r>
              <a:rPr lang="fi-FI" dirty="0" smtClean="0"/>
              <a:t>LCI Forward –ohjelmaan sidotut tavoitteet piirissäsi </a:t>
            </a:r>
            <a:endParaRPr lang="fi-FI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844FB0C-ABCF-4270-8B94-63A0FFA43AAD}" type="datetime4">
              <a:rPr lang="en-US" altLang="fi-FI" sz="1000">
                <a:solidFill>
                  <a:srgbClr val="7F7F7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October 12, 2018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Copyright Varpu Ylhäinen 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BA0969-E9D6-41C7-B47A-A86B699B91E4}" type="slidenum">
              <a:rPr lang="fi-FI" altLang="fi-FI" sz="1000">
                <a:solidFill>
                  <a:srgbClr val="7F7F7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fi-FI" altLang="fi-FI" sz="100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0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153F82"/>
      </a:accent1>
      <a:accent2>
        <a:srgbClr val="8FD9FB"/>
      </a:accent2>
      <a:accent3>
        <a:srgbClr val="EBC318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68</Words>
  <Application>Microsoft Office PowerPoint</Application>
  <PresentationFormat>Mukautettu</PresentationFormat>
  <Paragraphs>10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 KESÄTEHTÄVÄ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varpuy</dc:creator>
  <cp:lastModifiedBy>omistaja</cp:lastModifiedBy>
  <cp:revision>33</cp:revision>
  <cp:lastPrinted>2018-06-06T15:28:44Z</cp:lastPrinted>
  <dcterms:created xsi:type="dcterms:W3CDTF">2017-07-20T17:57:07Z</dcterms:created>
  <dcterms:modified xsi:type="dcterms:W3CDTF">2018-10-12T06:18:29Z</dcterms:modified>
</cp:coreProperties>
</file>