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media/image1.jpeg" ContentType="image/jpeg"/>
  <Override PartName="/ppt/media/image2.jpeg" ContentType="image/jpe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922320"/>
            <a:ext cx="10972440" cy="877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2036880"/>
            <a:ext cx="1097244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4264920"/>
            <a:ext cx="1097244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922320"/>
            <a:ext cx="10972440" cy="877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2036880"/>
            <a:ext cx="535428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2036880"/>
            <a:ext cx="535428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4264920"/>
            <a:ext cx="535428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4264920"/>
            <a:ext cx="535428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922320"/>
            <a:ext cx="10972440" cy="877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2036880"/>
            <a:ext cx="353304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2036880"/>
            <a:ext cx="353304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2036880"/>
            <a:ext cx="353304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4264920"/>
            <a:ext cx="353304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4264920"/>
            <a:ext cx="353304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4264920"/>
            <a:ext cx="353304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922320"/>
            <a:ext cx="10972440" cy="877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609480" y="2036880"/>
            <a:ext cx="10972440" cy="4265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922320"/>
            <a:ext cx="10972440" cy="877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2036880"/>
            <a:ext cx="10972440" cy="426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922320"/>
            <a:ext cx="10972440" cy="877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2036880"/>
            <a:ext cx="5354280" cy="426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2036880"/>
            <a:ext cx="5354280" cy="426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922320"/>
            <a:ext cx="10972440" cy="877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609480" y="922320"/>
            <a:ext cx="10972440" cy="4069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922320"/>
            <a:ext cx="10972440" cy="877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2036880"/>
            <a:ext cx="535428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231960" y="2036880"/>
            <a:ext cx="5354280" cy="426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609480" y="4264920"/>
            <a:ext cx="535428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922320"/>
            <a:ext cx="10972440" cy="877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2036880"/>
            <a:ext cx="10972440" cy="4265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922320"/>
            <a:ext cx="10972440" cy="877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2036880"/>
            <a:ext cx="5354280" cy="426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2036880"/>
            <a:ext cx="535428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231960" y="4264920"/>
            <a:ext cx="535428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922320"/>
            <a:ext cx="10972440" cy="877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2036880"/>
            <a:ext cx="535428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31960" y="2036880"/>
            <a:ext cx="535428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09480" y="4264920"/>
            <a:ext cx="1097244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922320"/>
            <a:ext cx="10972440" cy="877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2036880"/>
            <a:ext cx="1097244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09480" y="4264920"/>
            <a:ext cx="1097244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922320"/>
            <a:ext cx="10972440" cy="877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2036880"/>
            <a:ext cx="535428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231960" y="2036880"/>
            <a:ext cx="535428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9480" y="4264920"/>
            <a:ext cx="535428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231960" y="4264920"/>
            <a:ext cx="535428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922320"/>
            <a:ext cx="10972440" cy="877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09480" y="2036880"/>
            <a:ext cx="353304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319640" y="2036880"/>
            <a:ext cx="353304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8029800" y="2036880"/>
            <a:ext cx="353304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609480" y="4264920"/>
            <a:ext cx="353304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4319640" y="4264920"/>
            <a:ext cx="353304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8029800" y="4264920"/>
            <a:ext cx="353304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922320"/>
            <a:ext cx="10972440" cy="877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2036880"/>
            <a:ext cx="10972440" cy="426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922320"/>
            <a:ext cx="10972440" cy="877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2036880"/>
            <a:ext cx="5354280" cy="426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2036880"/>
            <a:ext cx="5354280" cy="426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922320"/>
            <a:ext cx="10972440" cy="877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922320"/>
            <a:ext cx="10972440" cy="4069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fi-F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922320"/>
            <a:ext cx="10972440" cy="877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2036880"/>
            <a:ext cx="535428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2036880"/>
            <a:ext cx="5354280" cy="426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4264920"/>
            <a:ext cx="535428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922320"/>
            <a:ext cx="10972440" cy="877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2036880"/>
            <a:ext cx="5354280" cy="4265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2036880"/>
            <a:ext cx="535428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4264920"/>
            <a:ext cx="535428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922320"/>
            <a:ext cx="10972440" cy="877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2036880"/>
            <a:ext cx="535428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2036880"/>
            <a:ext cx="535428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4264920"/>
            <a:ext cx="10972440" cy="2034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298CD6C5-EA60-4B6F-824C-7F6869EF9D1E}" type="datetime">
              <a:rPr b="0" lang="fi-FI" sz="1200" spc="-1" strike="noStrike">
                <a:solidFill>
                  <a:srgbClr val="8b8b8b"/>
                </a:solidFill>
                <a:latin typeface="Calibri"/>
              </a:rPr>
              <a:t>8.10.2019</a:t>
            </a:fld>
            <a:endParaRPr b="0" lang="fi-FI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fi-FI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702EBB2-41CB-4780-97F4-505FD2ECCC33}" type="slidenum">
              <a:rPr b="0" lang="fi-FI" sz="1200" spc="-1" strike="noStrike">
                <a:solidFill>
                  <a:srgbClr val="8b8b8b"/>
                </a:solidFill>
                <a:latin typeface="Calibri"/>
              </a:rPr>
              <a:t>&lt;numero&gt;</a:t>
            </a:fld>
            <a:endParaRPr b="0" lang="fi-F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 hidden="1"/>
          <p:cNvSpPr/>
          <p:nvPr/>
        </p:nvSpPr>
        <p:spPr>
          <a:xfrm>
            <a:off x="5760" y="6488280"/>
            <a:ext cx="12191760" cy="11232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pic>
        <p:nvPicPr>
          <p:cNvPr id="42" name="Kuva 16" descr=""/>
          <p:cNvPicPr/>
          <p:nvPr/>
        </p:nvPicPr>
        <p:blipFill>
          <a:blip r:embed="rId2"/>
          <a:srcRect l="0" t="0" r="0" b="33021"/>
          <a:stretch/>
        </p:blipFill>
        <p:spPr>
          <a:xfrm>
            <a:off x="0" y="0"/>
            <a:ext cx="12166200" cy="694800"/>
          </a:xfrm>
          <a:prstGeom prst="rect">
            <a:avLst/>
          </a:prstGeom>
          <a:ln>
            <a:noFill/>
          </a:ln>
        </p:spPr>
      </p:pic>
      <p:sp>
        <p:nvSpPr>
          <p:cNvPr id="43" name="CustomShape 2" hidden="1"/>
          <p:cNvSpPr/>
          <p:nvPr/>
        </p:nvSpPr>
        <p:spPr>
          <a:xfrm>
            <a:off x="1139040" y="241200"/>
            <a:ext cx="6136560" cy="562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fi-FI" sz="1900" spc="-1" strike="noStrike">
                <a:solidFill>
                  <a:srgbClr val="ffffff"/>
                </a:solidFill>
                <a:latin typeface="Arial"/>
                <a:ea typeface="Geneva"/>
              </a:rPr>
              <a:t>Lions Clubs International</a:t>
            </a:r>
            <a:endParaRPr b="0" lang="fi-FI" sz="19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i-FI" sz="1200" spc="-1" strike="noStrike">
                <a:solidFill>
                  <a:srgbClr val="ebc318"/>
                </a:solidFill>
                <a:latin typeface="Arial"/>
                <a:ea typeface="Geneva"/>
              </a:rPr>
              <a:t>MD 107 Finland</a:t>
            </a:r>
            <a:endParaRPr b="0" lang="fi-FI" sz="1200" spc="-1" strike="noStrike">
              <a:latin typeface="Arial"/>
            </a:endParaRPr>
          </a:p>
        </p:txBody>
      </p:sp>
      <p:pic>
        <p:nvPicPr>
          <p:cNvPr id="44" name="Picture 11" descr=""/>
          <p:cNvPicPr/>
          <p:nvPr/>
        </p:nvPicPr>
        <p:blipFill>
          <a:blip r:embed="rId3"/>
          <a:srcRect l="0" t="0" r="0" b="29939"/>
          <a:stretch/>
        </p:blipFill>
        <p:spPr>
          <a:xfrm>
            <a:off x="-15480" y="0"/>
            <a:ext cx="12213000" cy="742680"/>
          </a:xfrm>
          <a:prstGeom prst="rect">
            <a:avLst/>
          </a:prstGeom>
          <a:ln>
            <a:noFill/>
          </a:ln>
        </p:spPr>
      </p:pic>
      <p:sp>
        <p:nvSpPr>
          <p:cNvPr id="45" name="CustomShape 3"/>
          <p:cNvSpPr/>
          <p:nvPr/>
        </p:nvSpPr>
        <p:spPr>
          <a:xfrm>
            <a:off x="5760" y="6488280"/>
            <a:ext cx="12191760" cy="11232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6" name="PlaceHolder 4"/>
          <p:cNvSpPr>
            <a:spLocks noGrp="1"/>
          </p:cNvSpPr>
          <p:nvPr>
            <p:ph type="title"/>
          </p:nvPr>
        </p:nvSpPr>
        <p:spPr>
          <a:xfrm>
            <a:off x="609480" y="922320"/>
            <a:ext cx="10972440" cy="87768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000" spc="-1" strike="noStrike">
                <a:solidFill>
                  <a:srgbClr val="153f82"/>
                </a:solidFill>
                <a:latin typeface="Arial"/>
                <a:ea typeface="Geneva"/>
              </a:rPr>
              <a:t>Muokkaa perustyylejä osoitt.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609480" y="2036880"/>
            <a:ext cx="10972440" cy="426528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153f82"/>
              </a:buClr>
              <a:buFont typeface="Arial"/>
              <a:buChar char="•"/>
            </a:pPr>
            <a:r>
              <a:rPr b="0" lang="en-US" sz="3000" spc="-1" strike="noStrike">
                <a:solidFill>
                  <a:srgbClr val="000000"/>
                </a:solidFill>
                <a:latin typeface="Arial"/>
                <a:ea typeface="Geneva"/>
              </a:rPr>
              <a:t>Muokkaa tekstin perustyylejä osoittamalla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51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  <a:ea typeface="Geneva"/>
              </a:rPr>
              <a:t>toinen taso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240">
              <a:lnSpc>
                <a:spcPct val="100000"/>
              </a:lnSpc>
              <a:spcBef>
                <a:spcPts val="439"/>
              </a:spcBef>
              <a:buClr>
                <a:srgbClr val="ebc318"/>
              </a:buClr>
              <a:buFont typeface="Arial"/>
              <a:buChar char="•"/>
            </a:pPr>
            <a:r>
              <a:rPr b="0" lang="en-US" sz="2200" spc="-1" strike="noStrike">
                <a:solidFill>
                  <a:srgbClr val="000000"/>
                </a:solidFill>
                <a:latin typeface="Arial"/>
                <a:ea typeface="Geneva"/>
              </a:rPr>
              <a:t>kolmas taso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Geneva"/>
              </a:rPr>
              <a:t>neljäs taso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240">
              <a:lnSpc>
                <a:spcPct val="100000"/>
              </a:lnSpc>
              <a:spcBef>
                <a:spcPts val="360"/>
              </a:spcBef>
              <a:buClr>
                <a:srgbClr val="153f82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Geneva"/>
              </a:rPr>
              <a:t>viides taso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dt"/>
          </p:nvPr>
        </p:nvSpPr>
        <p:spPr>
          <a:xfrm>
            <a:off x="222840" y="6540480"/>
            <a:ext cx="178740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0869C1F4-4182-455E-9A86-1A9375E48CED}" type="datetime3">
              <a:rPr b="0" lang="fi-FI" sz="1000" spc="-1" strike="noStrike">
                <a:solidFill>
                  <a:srgbClr val="7f7f7f"/>
                </a:solidFill>
                <a:latin typeface="Arial"/>
              </a:rPr>
              <a:t>8. lokakuuta 2019</a:t>
            </a:fld>
            <a:endParaRPr b="0" lang="fi-FI" sz="1000" spc="-1" strike="noStrike">
              <a:latin typeface="Times New Roman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ftr"/>
          </p:nvPr>
        </p:nvSpPr>
        <p:spPr>
          <a:xfrm>
            <a:off x="3073320" y="6545160"/>
            <a:ext cx="601740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fi-FI" sz="1000" spc="-1" strike="noStrike">
                <a:solidFill>
                  <a:srgbClr val="7f7f7f"/>
                </a:solidFill>
                <a:latin typeface="Arial"/>
              </a:rPr>
              <a:t>Copyright Varpu Ylhäinen </a:t>
            </a:r>
            <a:endParaRPr b="0" lang="fi-FI" sz="1000" spc="-1" strike="noStrike">
              <a:latin typeface="Times New Roman"/>
            </a:endParaRPr>
          </a:p>
        </p:txBody>
      </p:sp>
      <p:sp>
        <p:nvSpPr>
          <p:cNvPr id="50" name="PlaceHolder 8"/>
          <p:cNvSpPr>
            <a:spLocks noGrp="1"/>
          </p:cNvSpPr>
          <p:nvPr>
            <p:ph type="sldNum"/>
          </p:nvPr>
        </p:nvSpPr>
        <p:spPr>
          <a:xfrm>
            <a:off x="9333360" y="6545160"/>
            <a:ext cx="2844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1DB4D37B-6096-4828-BE19-67C3629BFE3F}" type="slidenum">
              <a:rPr b="0" lang="fi-FI" sz="1000" spc="-1" strike="noStrike">
                <a:solidFill>
                  <a:srgbClr val="7f7f7f"/>
                </a:solidFill>
                <a:latin typeface="Arial"/>
              </a:rPr>
              <a:t>&lt;numero&gt;</a:t>
            </a:fld>
            <a:endParaRPr b="0" lang="fi-FI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838080" y="192960"/>
            <a:ext cx="10515240" cy="5382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en-US" sz="3600" spc="-1" strike="noStrike">
                <a:solidFill>
                  <a:srgbClr val="000000"/>
                </a:solidFill>
                <a:latin typeface="Calibri Light"/>
              </a:rPr>
              <a:t>1VDG –valmennusviikonloppu 26.-27.10.2019  Seinäjoki</a:t>
            </a:r>
            <a:endParaRPr b="0" lang="en-US" sz="36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88" name="Table 2"/>
          <p:cNvGraphicFramePr/>
          <p:nvPr/>
        </p:nvGraphicFramePr>
        <p:xfrm>
          <a:off x="838080" y="822240"/>
          <a:ext cx="10515240" cy="5458320"/>
        </p:xfrm>
        <a:graphic>
          <a:graphicData uri="http://schemas.openxmlformats.org/drawingml/2006/table">
            <a:tbl>
              <a:tblPr/>
              <a:tblGrid>
                <a:gridCol w="1700280"/>
                <a:gridCol w="5378760"/>
                <a:gridCol w="3436200"/>
              </a:tblGrid>
              <a:tr h="38088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fi-F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Aika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fi-F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Ohjelma  lauantai 26.10.2019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fi-F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Esittelijä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38088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10.00 -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Aamukahvi, tervetuloa, ohjelma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MD-GLT Varpu Ylhäinen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8088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10.30 -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Kesätehtävien purku/puheharjoitus/Public Speaking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MD Varpu Ylhäinen/ Kaikki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48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12.00 -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Lounas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6008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13.00 -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LCI ja LCIF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MD- LCIF koordinaattori, PCC, Heikki Hemmilä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6055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14.00 -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Johtamistilanteet ja ongelmien ratkaisu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PDG, aiempien kausien MD-GMT Jukka Kärkkäinen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17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14.45 -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Iltapäiväkahvi 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101196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15.00 -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Kauden toimintasuunnitalma, SMART –malli, avaintulosalueet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PDG, aiempien kausien MD-GMT Jukka Kärkkäinen</a:t>
                      </a:r>
                      <a:endParaRPr b="0" lang="fi-F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VCC Matti Reijonen </a:t>
                      </a:r>
                      <a:endParaRPr b="0" lang="fi-F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895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15.30 -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Ryhmätyö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Kaikki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4416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16.30 -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Ryhmätyön purku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Kaikki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4416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17.00 -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Ryhmän omaa aikaa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218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19.00 -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Yhteinen illallinen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Kaikki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838080" y="354240"/>
            <a:ext cx="10515240" cy="7210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en-US" sz="3600" spc="-1" strike="noStrike">
                <a:solidFill>
                  <a:srgbClr val="000000"/>
                </a:solidFill>
                <a:latin typeface="Calibri Light"/>
              </a:rPr>
              <a:t>1VDG –valmennusviikonloppu 26.-27.10.2019  Seinäjoki</a:t>
            </a:r>
            <a:endParaRPr b="0" lang="en-US" sz="36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90" name="Table 2"/>
          <p:cNvGraphicFramePr/>
          <p:nvPr/>
        </p:nvGraphicFramePr>
        <p:xfrm>
          <a:off x="838080" y="1258560"/>
          <a:ext cx="10515240" cy="4577760"/>
        </p:xfrm>
        <a:graphic>
          <a:graphicData uri="http://schemas.openxmlformats.org/drawingml/2006/table">
            <a:tbl>
              <a:tblPr/>
              <a:tblGrid>
                <a:gridCol w="1700280"/>
                <a:gridCol w="5131080"/>
                <a:gridCol w="3683880"/>
              </a:tblGrid>
              <a:tr h="34488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fi-F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Aika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fi-F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Ohjelma  sunnuntai 27.10.2019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fi-F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Esittelijä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3733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09.00 -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GAT – uutiset Europa Forumista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MD-GLT Varpu Ylhäinen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8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09.20 -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Nuorisovaihto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YCED-107 Ari Lindell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86220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10.30 -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Vuoteni 1VDG:nä,  DG:nä ja piirin luotsina</a:t>
                      </a:r>
                      <a:endParaRPr b="0" lang="fi-F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Kysymykset ja keskustelu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PDG, aiempien kausien MD-GMT Jukka Kärkkäinen </a:t>
                      </a:r>
                      <a:endParaRPr b="0" lang="fi-F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Kaikki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920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11.15 -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Tehokas kuuntelu, Effective Listening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MD-GLT Varpu Ylhäinen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733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11.45 -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Lounas ja huoneiden luovuttaminen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733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12.45 -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Liiton organisaatio, säännöt, kokoukset ja toimivalta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GS Maarit Kuikka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40068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13.45 -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Iltapäiväkahvi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40896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14.00 -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Käytännön eväitä DG:n työkalupakkiin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GS Maarit Kuikka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4488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15.00 -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Kysymykset ja keskustelu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Kaikki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463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16.00 -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fi-F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Kotimatkalle </a:t>
                      </a:r>
                      <a:endParaRPr b="0" lang="fi-F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609480" y="631440"/>
            <a:ext cx="10972440" cy="7419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br/>
            <a:r>
              <a:rPr b="0" lang="en-US" sz="4000" spc="-1" strike="noStrike">
                <a:solidFill>
                  <a:srgbClr val="153f82"/>
                </a:solidFill>
                <a:latin typeface="Arial"/>
                <a:ea typeface="Geneva"/>
              </a:rPr>
              <a:t>KESÄTEHTÄVÄ</a:t>
            </a:r>
            <a:br/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609480" y="1377000"/>
            <a:ext cx="10972440" cy="4925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  <a:spcBef>
                <a:spcPts val="561"/>
              </a:spcBef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Geneva"/>
              </a:rPr>
              <a:t>Sinun tulee pitää neljän minuutin mittainen puhe, jossa esität omat tavoitteesi 1VDG -kaudelle 2019 – 2020 piirissäsi.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153f82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Geneva"/>
              </a:rPr>
              <a:t>Tavoitteittesi tulee olla tarkkoja, mitattavia, toimivia, realistisia ja aikaan sidottuja sekä kirjallisia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153f82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  <a:ea typeface="Geneva"/>
              </a:rPr>
              <a:t>Tavoitteesi tulee sisältää tavoitelausunnot </a:t>
            </a:r>
            <a:r>
              <a:rPr b="0" lang="en-US" sz="3000" spc="-1" strike="noStrike">
                <a:solidFill>
                  <a:srgbClr val="000000"/>
                </a:solidFill>
                <a:latin typeface="Arial"/>
                <a:ea typeface="Geneva"/>
              </a:rPr>
              <a:t>seuraavista: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51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  <a:ea typeface="Geneva"/>
              </a:rPr>
              <a:t>Virassa olevan piirikuvernöörin toimintasuunnitelman toteutumisen varmistaminen omalta osaltasi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51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  <a:ea typeface="Geneva"/>
              </a:rPr>
              <a:t>Tavoitteesi jäsen-, palvelu- ja koulutusasioiden edistämiseksi     piirissäsi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51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  <a:ea typeface="Geneva"/>
              </a:rPr>
              <a:t>LCI Forward –ohjelmaan sidotut tavoitteet piirissäsi 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TextShape 3"/>
          <p:cNvSpPr txBox="1"/>
          <p:nvPr/>
        </p:nvSpPr>
        <p:spPr>
          <a:xfrm>
            <a:off x="222840" y="6540480"/>
            <a:ext cx="178740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3F70F2B6-D3E2-4EA4-9C51-DE7BC614BB69}" type="datetime">
              <a:rPr b="0" lang="fi-FI" sz="1000" spc="-1" strike="noStrike">
                <a:solidFill>
                  <a:srgbClr val="7f7f7f"/>
                </a:solidFill>
                <a:latin typeface="Arial"/>
                <a:ea typeface="Geneva"/>
              </a:rPr>
              <a:t>8.10.2019</a:t>
            </a:fld>
            <a:endParaRPr b="0" lang="fi-FI" sz="1000" spc="-1" strike="noStrike">
              <a:latin typeface="Times New Roman"/>
            </a:endParaRPr>
          </a:p>
        </p:txBody>
      </p:sp>
      <p:sp>
        <p:nvSpPr>
          <p:cNvPr id="94" name="TextShape 4"/>
          <p:cNvSpPr txBox="1"/>
          <p:nvPr/>
        </p:nvSpPr>
        <p:spPr>
          <a:xfrm>
            <a:off x="3073320" y="6545160"/>
            <a:ext cx="601740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fi-FI" sz="1000" spc="-1" strike="noStrike">
                <a:solidFill>
                  <a:srgbClr val="7f7f7f"/>
                </a:solidFill>
                <a:latin typeface="Arial"/>
                <a:ea typeface="Geneva"/>
              </a:rPr>
              <a:t>Copyright Varpu Ylhäinen </a:t>
            </a:r>
            <a:endParaRPr b="0" lang="fi-FI" sz="1000" spc="-1" strike="noStrike">
              <a:latin typeface="Times New Roman"/>
            </a:endParaRPr>
          </a:p>
        </p:txBody>
      </p:sp>
      <p:sp>
        <p:nvSpPr>
          <p:cNvPr id="95" name="TextShape 5"/>
          <p:cNvSpPr txBox="1"/>
          <p:nvPr/>
        </p:nvSpPr>
        <p:spPr>
          <a:xfrm>
            <a:off x="9333360" y="6545160"/>
            <a:ext cx="284436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A4D6422B-A2A2-41D7-8E60-F53B6AD9BA33}" type="slidenum">
              <a:rPr b="0" lang="fi-FI" sz="1000" spc="-1" strike="noStrike">
                <a:solidFill>
                  <a:srgbClr val="7f7f7f"/>
                </a:solidFill>
                <a:latin typeface="Arial"/>
                <a:ea typeface="Geneva"/>
              </a:rPr>
              <a:t>&lt;numero&gt;</a:t>
            </a:fld>
            <a:endParaRPr b="0" lang="fi-FI" sz="10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153f82"/>
      </a:accent1>
      <a:accent2>
        <a:srgbClr val="8fd9fb"/>
      </a:accent2>
      <a:accent3>
        <a:srgbClr val="ebc318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2307</TotalTime>
  <Application>LibreOffice/6.1.4.2$Windows_X86_64 LibreOffice_project/9d0f32d1f0b509096fd65e0d4bec26ddd1938fd3</Application>
  <Words>270</Words>
  <Paragraphs>78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2017-07-20T17:57:07Z</dcterms:created>
  <dc:creator>varpuy</dc:creator>
  <dc:description/>
  <dc:language>fi-FI</dc:language>
  <cp:lastModifiedBy>varpu</cp:lastModifiedBy>
  <dcterms:modified xsi:type="dcterms:W3CDTF">2019-10-08T10:32:03Z</dcterms:modified>
  <cp:revision>82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3</vt:i4>
  </property>
</Properties>
</file>